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FF"/>
    <a:srgbClr val="FFFF00"/>
    <a:srgbClr val="FF3300"/>
    <a:srgbClr val="00CC00"/>
    <a:srgbClr val="00FF00"/>
    <a:srgbClr val="FFCC66"/>
    <a:srgbClr val="00256E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0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76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7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7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16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18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994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19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99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1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20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03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21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608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81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018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22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25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42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63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27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83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28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04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29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24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30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45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31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65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32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86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46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s-ES_tradnl" sz="1200"/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788" y="77788"/>
            <a:ext cx="3495675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s-ES_tradnl" sz="5400" b="1" i="1">
                <a:solidFill>
                  <a:srgbClr val="FFFFFF"/>
                </a:solidFill>
                <a:latin typeface="Arial" charset="0"/>
              </a:rPr>
              <a:t>Clonación</a:t>
            </a:r>
          </a:p>
        </p:txBody>
      </p:sp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7413625" y="0"/>
            <a:ext cx="1503363" cy="1293813"/>
            <a:chOff x="4670" y="0"/>
            <a:chExt cx="947" cy="815"/>
          </a:xfrm>
        </p:grpSpPr>
        <p:graphicFrame>
          <p:nvGraphicFramePr>
            <p:cNvPr id="1027" name="Object 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670" y="0"/>
            <a:ext cx="928" cy="815"/>
          </p:xfrm>
          <a:graphic>
            <a:graphicData uri="http://schemas.openxmlformats.org/presentationml/2006/ole">
              <p:oleObj spid="_x0000_s1027" name="Imagen" r:id="rId14" imgW="1471320" imgH="1292040" progId="MS_ClipArt_Gallery.2">
                <p:embed/>
              </p:oleObj>
            </a:graphicData>
          </a:graphic>
        </p:graphicFrame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5084" y="375"/>
              <a:ext cx="533" cy="436"/>
              <a:chOff x="5084" y="375"/>
              <a:chExt cx="533" cy="436"/>
            </a:xfrm>
          </p:grpSpPr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5583" y="382"/>
                <a:ext cx="34" cy="40"/>
                <a:chOff x="5583" y="382"/>
                <a:chExt cx="34" cy="40"/>
              </a:xfrm>
            </p:grpSpPr>
            <p:sp>
              <p:nvSpPr>
                <p:cNvPr id="1028" name="Freeform 4"/>
                <p:cNvSpPr>
                  <a:spLocks/>
                </p:cNvSpPr>
                <p:nvPr/>
              </p:nvSpPr>
              <p:spPr bwMode="auto">
                <a:xfrm>
                  <a:off x="5583" y="382"/>
                  <a:ext cx="34" cy="40"/>
                </a:xfrm>
                <a:custGeom>
                  <a:avLst/>
                  <a:gdLst/>
                  <a:ahLst/>
                  <a:cxnLst>
                    <a:cxn ang="0">
                      <a:pos x="5" y="39"/>
                    </a:cxn>
                    <a:cxn ang="0">
                      <a:pos x="13" y="39"/>
                    </a:cxn>
                    <a:cxn ang="0">
                      <a:pos x="21" y="37"/>
                    </a:cxn>
                    <a:cxn ang="0">
                      <a:pos x="27" y="31"/>
                    </a:cxn>
                    <a:cxn ang="0">
                      <a:pos x="31" y="23"/>
                    </a:cxn>
                    <a:cxn ang="0">
                      <a:pos x="33" y="14"/>
                    </a:cxn>
                    <a:cxn ang="0">
                      <a:pos x="33" y="6"/>
                    </a:cxn>
                    <a:cxn ang="0">
                      <a:pos x="33" y="0"/>
                    </a:cxn>
                    <a:cxn ang="0">
                      <a:pos x="24" y="2"/>
                    </a:cxn>
                    <a:cxn ang="0">
                      <a:pos x="13" y="6"/>
                    </a:cxn>
                    <a:cxn ang="0">
                      <a:pos x="3" y="13"/>
                    </a:cxn>
                    <a:cxn ang="0">
                      <a:pos x="0" y="19"/>
                    </a:cxn>
                    <a:cxn ang="0">
                      <a:pos x="5" y="39"/>
                    </a:cxn>
                  </a:cxnLst>
                  <a:rect l="0" t="0" r="r" b="b"/>
                  <a:pathLst>
                    <a:path w="34" h="40">
                      <a:moveTo>
                        <a:pt x="5" y="39"/>
                      </a:moveTo>
                      <a:lnTo>
                        <a:pt x="13" y="39"/>
                      </a:lnTo>
                      <a:lnTo>
                        <a:pt x="21" y="37"/>
                      </a:lnTo>
                      <a:lnTo>
                        <a:pt x="27" y="31"/>
                      </a:lnTo>
                      <a:lnTo>
                        <a:pt x="31" y="23"/>
                      </a:lnTo>
                      <a:lnTo>
                        <a:pt x="33" y="14"/>
                      </a:lnTo>
                      <a:lnTo>
                        <a:pt x="33" y="6"/>
                      </a:lnTo>
                      <a:lnTo>
                        <a:pt x="33" y="0"/>
                      </a:lnTo>
                      <a:lnTo>
                        <a:pt x="24" y="2"/>
                      </a:lnTo>
                      <a:lnTo>
                        <a:pt x="13" y="6"/>
                      </a:lnTo>
                      <a:lnTo>
                        <a:pt x="3" y="13"/>
                      </a:lnTo>
                      <a:lnTo>
                        <a:pt x="0" y="19"/>
                      </a:lnTo>
                      <a:lnTo>
                        <a:pt x="5" y="39"/>
                      </a:lnTo>
                    </a:path>
                  </a:pathLst>
                </a:custGeom>
                <a:solidFill>
                  <a:srgbClr val="BF7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29" name="Freeform 5"/>
                <p:cNvSpPr>
                  <a:spLocks/>
                </p:cNvSpPr>
                <p:nvPr/>
              </p:nvSpPr>
              <p:spPr bwMode="auto">
                <a:xfrm>
                  <a:off x="5591" y="390"/>
                  <a:ext cx="16" cy="21"/>
                </a:xfrm>
                <a:custGeom>
                  <a:avLst/>
                  <a:gdLst/>
                  <a:ahLst/>
                  <a:cxnLst>
                    <a:cxn ang="0">
                      <a:pos x="2" y="20"/>
                    </a:cxn>
                    <a:cxn ang="0">
                      <a:pos x="6" y="20"/>
                    </a:cxn>
                    <a:cxn ang="0">
                      <a:pos x="9" y="19"/>
                    </a:cxn>
                    <a:cxn ang="0">
                      <a:pos x="12" y="16"/>
                    </a:cxn>
                    <a:cxn ang="0">
                      <a:pos x="14" y="12"/>
                    </a:cxn>
                    <a:cxn ang="0">
                      <a:pos x="15" y="7"/>
                    </a:cxn>
                    <a:cxn ang="0">
                      <a:pos x="15" y="3"/>
                    </a:cxn>
                    <a:cxn ang="0">
                      <a:pos x="15" y="0"/>
                    </a:cxn>
                    <a:cxn ang="0">
                      <a:pos x="11" y="1"/>
                    </a:cxn>
                    <a:cxn ang="0">
                      <a:pos x="6" y="3"/>
                    </a:cxn>
                    <a:cxn ang="0">
                      <a:pos x="1" y="7"/>
                    </a:cxn>
                    <a:cxn ang="0">
                      <a:pos x="0" y="10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6" h="21">
                      <a:moveTo>
                        <a:pt x="2" y="20"/>
                      </a:moveTo>
                      <a:lnTo>
                        <a:pt x="6" y="20"/>
                      </a:lnTo>
                      <a:lnTo>
                        <a:pt x="9" y="19"/>
                      </a:lnTo>
                      <a:lnTo>
                        <a:pt x="12" y="16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5" y="3"/>
                      </a:lnTo>
                      <a:lnTo>
                        <a:pt x="15" y="0"/>
                      </a:lnTo>
                      <a:lnTo>
                        <a:pt x="11" y="1"/>
                      </a:lnTo>
                      <a:lnTo>
                        <a:pt x="6" y="3"/>
                      </a:lnTo>
                      <a:lnTo>
                        <a:pt x="1" y="7"/>
                      </a:lnTo>
                      <a:lnTo>
                        <a:pt x="0" y="10"/>
                      </a:lnTo>
                      <a:lnTo>
                        <a:pt x="2" y="20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5581" y="431"/>
                <a:ext cx="14" cy="9"/>
              </a:xfrm>
              <a:custGeom>
                <a:avLst/>
                <a:gdLst/>
                <a:ahLst/>
                <a:cxnLst>
                  <a:cxn ang="0">
                    <a:pos x="13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1" y="6"/>
                  </a:cxn>
                  <a:cxn ang="0">
                    <a:pos x="0" y="8"/>
                  </a:cxn>
                  <a:cxn ang="0">
                    <a:pos x="3" y="8"/>
                  </a:cxn>
                  <a:cxn ang="0">
                    <a:pos x="7" y="7"/>
                  </a:cxn>
                  <a:cxn ang="0">
                    <a:pos x="10" y="6"/>
                  </a:cxn>
                  <a:cxn ang="0">
                    <a:pos x="12" y="4"/>
                  </a:cxn>
                  <a:cxn ang="0">
                    <a:pos x="13" y="1"/>
                  </a:cxn>
                </a:cxnLst>
                <a:rect l="0" t="0" r="r" b="b"/>
                <a:pathLst>
                  <a:path w="14" h="9">
                    <a:moveTo>
                      <a:pt x="13" y="1"/>
                    </a:move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12" y="4"/>
                    </a:lnTo>
                    <a:lnTo>
                      <a:pt x="13" y="1"/>
                    </a:lnTo>
                  </a:path>
                </a:pathLst>
              </a:custGeom>
              <a:solidFill>
                <a:srgbClr val="7F5F3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084" y="375"/>
                <a:ext cx="529" cy="436"/>
              </a:xfrm>
              <a:custGeom>
                <a:avLst/>
                <a:gdLst/>
                <a:ahLst/>
                <a:cxnLst>
                  <a:cxn ang="0">
                    <a:pos x="331" y="34"/>
                  </a:cxn>
                  <a:cxn ang="0">
                    <a:pos x="251" y="51"/>
                  </a:cxn>
                  <a:cxn ang="0">
                    <a:pos x="201" y="61"/>
                  </a:cxn>
                  <a:cxn ang="0">
                    <a:pos x="126" y="51"/>
                  </a:cxn>
                  <a:cxn ang="0">
                    <a:pos x="85" y="42"/>
                  </a:cxn>
                  <a:cxn ang="0">
                    <a:pos x="61" y="41"/>
                  </a:cxn>
                  <a:cxn ang="0">
                    <a:pos x="33" y="53"/>
                  </a:cxn>
                  <a:cxn ang="0">
                    <a:pos x="11" y="72"/>
                  </a:cxn>
                  <a:cxn ang="0">
                    <a:pos x="0" y="119"/>
                  </a:cxn>
                  <a:cxn ang="0">
                    <a:pos x="24" y="215"/>
                  </a:cxn>
                  <a:cxn ang="0">
                    <a:pos x="35" y="363"/>
                  </a:cxn>
                  <a:cxn ang="0">
                    <a:pos x="31" y="428"/>
                  </a:cxn>
                  <a:cxn ang="0">
                    <a:pos x="69" y="392"/>
                  </a:cxn>
                  <a:cxn ang="0">
                    <a:pos x="98" y="435"/>
                  </a:cxn>
                  <a:cxn ang="0">
                    <a:pos x="103" y="392"/>
                  </a:cxn>
                  <a:cxn ang="0">
                    <a:pos x="113" y="321"/>
                  </a:cxn>
                  <a:cxn ang="0">
                    <a:pos x="157" y="251"/>
                  </a:cxn>
                  <a:cxn ang="0">
                    <a:pos x="227" y="256"/>
                  </a:cxn>
                  <a:cxn ang="0">
                    <a:pos x="290" y="239"/>
                  </a:cxn>
                  <a:cxn ang="0">
                    <a:pos x="312" y="251"/>
                  </a:cxn>
                  <a:cxn ang="0">
                    <a:pos x="291" y="328"/>
                  </a:cxn>
                  <a:cxn ang="0">
                    <a:pos x="289" y="384"/>
                  </a:cxn>
                  <a:cxn ang="0">
                    <a:pos x="311" y="404"/>
                  </a:cxn>
                  <a:cxn ang="0">
                    <a:pos x="334" y="395"/>
                  </a:cxn>
                  <a:cxn ang="0">
                    <a:pos x="321" y="365"/>
                  </a:cxn>
                  <a:cxn ang="0">
                    <a:pos x="320" y="321"/>
                  </a:cxn>
                  <a:cxn ang="0">
                    <a:pos x="350" y="245"/>
                  </a:cxn>
                  <a:cxn ang="0">
                    <a:pos x="391" y="154"/>
                  </a:cxn>
                  <a:cxn ang="0">
                    <a:pos x="436" y="117"/>
                  </a:cxn>
                  <a:cxn ang="0">
                    <a:pos x="466" y="121"/>
                  </a:cxn>
                  <a:cxn ang="0">
                    <a:pos x="497" y="135"/>
                  </a:cxn>
                  <a:cxn ang="0">
                    <a:pos x="517" y="129"/>
                  </a:cxn>
                  <a:cxn ang="0">
                    <a:pos x="528" y="112"/>
                  </a:cxn>
                  <a:cxn ang="0">
                    <a:pos x="522" y="91"/>
                  </a:cxn>
                  <a:cxn ang="0">
                    <a:pos x="513" y="73"/>
                  </a:cxn>
                  <a:cxn ang="0">
                    <a:pos x="511" y="61"/>
                  </a:cxn>
                  <a:cxn ang="0">
                    <a:pos x="507" y="47"/>
                  </a:cxn>
                  <a:cxn ang="0">
                    <a:pos x="513" y="26"/>
                  </a:cxn>
                  <a:cxn ang="0">
                    <a:pos x="494" y="6"/>
                  </a:cxn>
                  <a:cxn ang="0">
                    <a:pos x="459" y="0"/>
                  </a:cxn>
                  <a:cxn ang="0">
                    <a:pos x="430" y="10"/>
                  </a:cxn>
                  <a:cxn ang="0">
                    <a:pos x="404" y="9"/>
                  </a:cxn>
                  <a:cxn ang="0">
                    <a:pos x="377" y="3"/>
                  </a:cxn>
                  <a:cxn ang="0">
                    <a:pos x="371" y="14"/>
                  </a:cxn>
                </a:cxnLst>
                <a:rect l="0" t="0" r="r" b="b"/>
                <a:pathLst>
                  <a:path w="529" h="436">
                    <a:moveTo>
                      <a:pt x="382" y="30"/>
                    </a:moveTo>
                    <a:lnTo>
                      <a:pt x="359" y="30"/>
                    </a:lnTo>
                    <a:lnTo>
                      <a:pt x="331" y="34"/>
                    </a:lnTo>
                    <a:lnTo>
                      <a:pt x="292" y="41"/>
                    </a:lnTo>
                    <a:lnTo>
                      <a:pt x="271" y="46"/>
                    </a:lnTo>
                    <a:lnTo>
                      <a:pt x="251" y="51"/>
                    </a:lnTo>
                    <a:lnTo>
                      <a:pt x="233" y="56"/>
                    </a:lnTo>
                    <a:lnTo>
                      <a:pt x="216" y="59"/>
                    </a:lnTo>
                    <a:lnTo>
                      <a:pt x="201" y="61"/>
                    </a:lnTo>
                    <a:lnTo>
                      <a:pt x="181" y="61"/>
                    </a:lnTo>
                    <a:lnTo>
                      <a:pt x="149" y="59"/>
                    </a:lnTo>
                    <a:lnTo>
                      <a:pt x="126" y="51"/>
                    </a:lnTo>
                    <a:lnTo>
                      <a:pt x="109" y="47"/>
                    </a:lnTo>
                    <a:lnTo>
                      <a:pt x="97" y="44"/>
                    </a:lnTo>
                    <a:lnTo>
                      <a:pt x="85" y="42"/>
                    </a:lnTo>
                    <a:lnTo>
                      <a:pt x="76" y="41"/>
                    </a:lnTo>
                    <a:lnTo>
                      <a:pt x="69" y="40"/>
                    </a:lnTo>
                    <a:lnTo>
                      <a:pt x="61" y="41"/>
                    </a:lnTo>
                    <a:lnTo>
                      <a:pt x="53" y="43"/>
                    </a:lnTo>
                    <a:lnTo>
                      <a:pt x="43" y="48"/>
                    </a:lnTo>
                    <a:lnTo>
                      <a:pt x="33" y="53"/>
                    </a:lnTo>
                    <a:lnTo>
                      <a:pt x="25" y="59"/>
                    </a:lnTo>
                    <a:lnTo>
                      <a:pt x="18" y="64"/>
                    </a:lnTo>
                    <a:lnTo>
                      <a:pt x="11" y="72"/>
                    </a:lnTo>
                    <a:lnTo>
                      <a:pt x="6" y="82"/>
                    </a:lnTo>
                    <a:lnTo>
                      <a:pt x="1" y="99"/>
                    </a:lnTo>
                    <a:lnTo>
                      <a:pt x="0" y="119"/>
                    </a:lnTo>
                    <a:lnTo>
                      <a:pt x="5" y="143"/>
                    </a:lnTo>
                    <a:lnTo>
                      <a:pt x="13" y="173"/>
                    </a:lnTo>
                    <a:lnTo>
                      <a:pt x="24" y="215"/>
                    </a:lnTo>
                    <a:lnTo>
                      <a:pt x="25" y="278"/>
                    </a:lnTo>
                    <a:lnTo>
                      <a:pt x="21" y="321"/>
                    </a:lnTo>
                    <a:lnTo>
                      <a:pt x="35" y="363"/>
                    </a:lnTo>
                    <a:lnTo>
                      <a:pt x="38" y="382"/>
                    </a:lnTo>
                    <a:lnTo>
                      <a:pt x="39" y="408"/>
                    </a:lnTo>
                    <a:lnTo>
                      <a:pt x="31" y="428"/>
                    </a:lnTo>
                    <a:lnTo>
                      <a:pt x="43" y="433"/>
                    </a:lnTo>
                    <a:lnTo>
                      <a:pt x="66" y="429"/>
                    </a:lnTo>
                    <a:lnTo>
                      <a:pt x="69" y="392"/>
                    </a:lnTo>
                    <a:lnTo>
                      <a:pt x="73" y="429"/>
                    </a:lnTo>
                    <a:lnTo>
                      <a:pt x="82" y="435"/>
                    </a:lnTo>
                    <a:lnTo>
                      <a:pt x="98" y="435"/>
                    </a:lnTo>
                    <a:lnTo>
                      <a:pt x="112" y="431"/>
                    </a:lnTo>
                    <a:lnTo>
                      <a:pt x="115" y="425"/>
                    </a:lnTo>
                    <a:lnTo>
                      <a:pt x="103" y="392"/>
                    </a:lnTo>
                    <a:lnTo>
                      <a:pt x="101" y="365"/>
                    </a:lnTo>
                    <a:lnTo>
                      <a:pt x="106" y="343"/>
                    </a:lnTo>
                    <a:lnTo>
                      <a:pt x="113" y="321"/>
                    </a:lnTo>
                    <a:lnTo>
                      <a:pt x="123" y="296"/>
                    </a:lnTo>
                    <a:lnTo>
                      <a:pt x="142" y="270"/>
                    </a:lnTo>
                    <a:lnTo>
                      <a:pt x="157" y="251"/>
                    </a:lnTo>
                    <a:lnTo>
                      <a:pt x="182" y="244"/>
                    </a:lnTo>
                    <a:lnTo>
                      <a:pt x="204" y="251"/>
                    </a:lnTo>
                    <a:lnTo>
                      <a:pt x="227" y="256"/>
                    </a:lnTo>
                    <a:lnTo>
                      <a:pt x="245" y="256"/>
                    </a:lnTo>
                    <a:lnTo>
                      <a:pt x="266" y="250"/>
                    </a:lnTo>
                    <a:lnTo>
                      <a:pt x="290" y="239"/>
                    </a:lnTo>
                    <a:lnTo>
                      <a:pt x="303" y="233"/>
                    </a:lnTo>
                    <a:lnTo>
                      <a:pt x="307" y="239"/>
                    </a:lnTo>
                    <a:lnTo>
                      <a:pt x="312" y="251"/>
                    </a:lnTo>
                    <a:lnTo>
                      <a:pt x="301" y="276"/>
                    </a:lnTo>
                    <a:lnTo>
                      <a:pt x="294" y="292"/>
                    </a:lnTo>
                    <a:lnTo>
                      <a:pt x="291" y="328"/>
                    </a:lnTo>
                    <a:lnTo>
                      <a:pt x="287" y="346"/>
                    </a:lnTo>
                    <a:lnTo>
                      <a:pt x="287" y="360"/>
                    </a:lnTo>
                    <a:lnTo>
                      <a:pt x="289" y="384"/>
                    </a:lnTo>
                    <a:lnTo>
                      <a:pt x="293" y="403"/>
                    </a:lnTo>
                    <a:lnTo>
                      <a:pt x="301" y="404"/>
                    </a:lnTo>
                    <a:lnTo>
                      <a:pt x="311" y="404"/>
                    </a:lnTo>
                    <a:lnTo>
                      <a:pt x="321" y="403"/>
                    </a:lnTo>
                    <a:lnTo>
                      <a:pt x="330" y="399"/>
                    </a:lnTo>
                    <a:lnTo>
                      <a:pt x="334" y="395"/>
                    </a:lnTo>
                    <a:lnTo>
                      <a:pt x="336" y="390"/>
                    </a:lnTo>
                    <a:lnTo>
                      <a:pt x="325" y="374"/>
                    </a:lnTo>
                    <a:lnTo>
                      <a:pt x="321" y="365"/>
                    </a:lnTo>
                    <a:lnTo>
                      <a:pt x="318" y="355"/>
                    </a:lnTo>
                    <a:lnTo>
                      <a:pt x="318" y="337"/>
                    </a:lnTo>
                    <a:lnTo>
                      <a:pt x="320" y="321"/>
                    </a:lnTo>
                    <a:lnTo>
                      <a:pt x="327" y="299"/>
                    </a:lnTo>
                    <a:lnTo>
                      <a:pt x="334" y="280"/>
                    </a:lnTo>
                    <a:lnTo>
                      <a:pt x="350" y="245"/>
                    </a:lnTo>
                    <a:lnTo>
                      <a:pt x="364" y="206"/>
                    </a:lnTo>
                    <a:lnTo>
                      <a:pt x="377" y="171"/>
                    </a:lnTo>
                    <a:lnTo>
                      <a:pt x="391" y="154"/>
                    </a:lnTo>
                    <a:lnTo>
                      <a:pt x="410" y="139"/>
                    </a:lnTo>
                    <a:lnTo>
                      <a:pt x="425" y="124"/>
                    </a:lnTo>
                    <a:lnTo>
                      <a:pt x="436" y="117"/>
                    </a:lnTo>
                    <a:lnTo>
                      <a:pt x="450" y="111"/>
                    </a:lnTo>
                    <a:lnTo>
                      <a:pt x="459" y="112"/>
                    </a:lnTo>
                    <a:lnTo>
                      <a:pt x="466" y="121"/>
                    </a:lnTo>
                    <a:lnTo>
                      <a:pt x="476" y="129"/>
                    </a:lnTo>
                    <a:lnTo>
                      <a:pt x="487" y="134"/>
                    </a:lnTo>
                    <a:lnTo>
                      <a:pt x="497" y="135"/>
                    </a:lnTo>
                    <a:lnTo>
                      <a:pt x="503" y="134"/>
                    </a:lnTo>
                    <a:lnTo>
                      <a:pt x="511" y="132"/>
                    </a:lnTo>
                    <a:lnTo>
                      <a:pt x="517" y="129"/>
                    </a:lnTo>
                    <a:lnTo>
                      <a:pt x="524" y="124"/>
                    </a:lnTo>
                    <a:lnTo>
                      <a:pt x="526" y="119"/>
                    </a:lnTo>
                    <a:lnTo>
                      <a:pt x="528" y="112"/>
                    </a:lnTo>
                    <a:lnTo>
                      <a:pt x="528" y="105"/>
                    </a:lnTo>
                    <a:lnTo>
                      <a:pt x="526" y="96"/>
                    </a:lnTo>
                    <a:lnTo>
                      <a:pt x="522" y="91"/>
                    </a:lnTo>
                    <a:lnTo>
                      <a:pt x="518" y="85"/>
                    </a:lnTo>
                    <a:lnTo>
                      <a:pt x="514" y="79"/>
                    </a:lnTo>
                    <a:lnTo>
                      <a:pt x="513" y="73"/>
                    </a:lnTo>
                    <a:lnTo>
                      <a:pt x="511" y="69"/>
                    </a:lnTo>
                    <a:lnTo>
                      <a:pt x="507" y="66"/>
                    </a:lnTo>
                    <a:lnTo>
                      <a:pt x="511" y="61"/>
                    </a:lnTo>
                    <a:lnTo>
                      <a:pt x="511" y="56"/>
                    </a:lnTo>
                    <a:lnTo>
                      <a:pt x="510" y="51"/>
                    </a:lnTo>
                    <a:lnTo>
                      <a:pt x="507" y="47"/>
                    </a:lnTo>
                    <a:lnTo>
                      <a:pt x="509" y="41"/>
                    </a:lnTo>
                    <a:lnTo>
                      <a:pt x="510" y="36"/>
                    </a:lnTo>
                    <a:lnTo>
                      <a:pt x="513" y="26"/>
                    </a:lnTo>
                    <a:lnTo>
                      <a:pt x="509" y="16"/>
                    </a:lnTo>
                    <a:lnTo>
                      <a:pt x="502" y="9"/>
                    </a:lnTo>
                    <a:lnTo>
                      <a:pt x="494" y="6"/>
                    </a:lnTo>
                    <a:lnTo>
                      <a:pt x="480" y="3"/>
                    </a:lnTo>
                    <a:lnTo>
                      <a:pt x="469" y="0"/>
                    </a:lnTo>
                    <a:lnTo>
                      <a:pt x="459" y="0"/>
                    </a:lnTo>
                    <a:lnTo>
                      <a:pt x="450" y="2"/>
                    </a:lnTo>
                    <a:lnTo>
                      <a:pt x="435" y="10"/>
                    </a:lnTo>
                    <a:lnTo>
                      <a:pt x="430" y="10"/>
                    </a:lnTo>
                    <a:lnTo>
                      <a:pt x="423" y="11"/>
                    </a:lnTo>
                    <a:lnTo>
                      <a:pt x="410" y="10"/>
                    </a:lnTo>
                    <a:lnTo>
                      <a:pt x="404" y="9"/>
                    </a:lnTo>
                    <a:lnTo>
                      <a:pt x="395" y="6"/>
                    </a:lnTo>
                    <a:lnTo>
                      <a:pt x="383" y="2"/>
                    </a:lnTo>
                    <a:lnTo>
                      <a:pt x="377" y="3"/>
                    </a:lnTo>
                    <a:lnTo>
                      <a:pt x="373" y="5"/>
                    </a:lnTo>
                    <a:lnTo>
                      <a:pt x="371" y="8"/>
                    </a:lnTo>
                    <a:lnTo>
                      <a:pt x="371" y="14"/>
                    </a:lnTo>
                    <a:lnTo>
                      <a:pt x="373" y="20"/>
                    </a:lnTo>
                    <a:lnTo>
                      <a:pt x="382" y="30"/>
                    </a:lnTo>
                  </a:path>
                </a:pathLst>
              </a:custGeom>
              <a:solidFill>
                <a:srgbClr val="BF7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5288" y="624"/>
                <a:ext cx="62" cy="138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17" y="35"/>
                  </a:cxn>
                  <a:cxn ang="0">
                    <a:pos x="12" y="50"/>
                  </a:cxn>
                  <a:cxn ang="0">
                    <a:pos x="7" y="62"/>
                  </a:cxn>
                  <a:cxn ang="0">
                    <a:pos x="2" y="75"/>
                  </a:cxn>
                  <a:cxn ang="0">
                    <a:pos x="0" y="92"/>
                  </a:cxn>
                  <a:cxn ang="0">
                    <a:pos x="0" y="104"/>
                  </a:cxn>
                  <a:cxn ang="0">
                    <a:pos x="4" y="123"/>
                  </a:cxn>
                  <a:cxn ang="0">
                    <a:pos x="5" y="133"/>
                  </a:cxn>
                  <a:cxn ang="0">
                    <a:pos x="12" y="136"/>
                  </a:cxn>
                  <a:cxn ang="0">
                    <a:pos x="21" y="137"/>
                  </a:cxn>
                  <a:cxn ang="0">
                    <a:pos x="30" y="135"/>
                  </a:cxn>
                  <a:cxn ang="0">
                    <a:pos x="37" y="133"/>
                  </a:cxn>
                  <a:cxn ang="0">
                    <a:pos x="39" y="128"/>
                  </a:cxn>
                  <a:cxn ang="0">
                    <a:pos x="34" y="114"/>
                  </a:cxn>
                  <a:cxn ang="0">
                    <a:pos x="30" y="95"/>
                  </a:cxn>
                  <a:cxn ang="0">
                    <a:pos x="28" y="78"/>
                  </a:cxn>
                  <a:cxn ang="0">
                    <a:pos x="29" y="63"/>
                  </a:cxn>
                  <a:cxn ang="0">
                    <a:pos x="42" y="42"/>
                  </a:cxn>
                  <a:cxn ang="0">
                    <a:pos x="54" y="17"/>
                  </a:cxn>
                  <a:cxn ang="0">
                    <a:pos x="61" y="0"/>
                  </a:cxn>
                  <a:cxn ang="0">
                    <a:pos x="20" y="5"/>
                  </a:cxn>
                </a:cxnLst>
                <a:rect l="0" t="0" r="r" b="b"/>
                <a:pathLst>
                  <a:path w="62" h="138">
                    <a:moveTo>
                      <a:pt x="20" y="5"/>
                    </a:moveTo>
                    <a:lnTo>
                      <a:pt x="17" y="35"/>
                    </a:lnTo>
                    <a:lnTo>
                      <a:pt x="12" y="50"/>
                    </a:lnTo>
                    <a:lnTo>
                      <a:pt x="7" y="62"/>
                    </a:lnTo>
                    <a:lnTo>
                      <a:pt x="2" y="75"/>
                    </a:lnTo>
                    <a:lnTo>
                      <a:pt x="0" y="92"/>
                    </a:lnTo>
                    <a:lnTo>
                      <a:pt x="0" y="104"/>
                    </a:lnTo>
                    <a:lnTo>
                      <a:pt x="4" y="123"/>
                    </a:lnTo>
                    <a:lnTo>
                      <a:pt x="5" y="133"/>
                    </a:lnTo>
                    <a:lnTo>
                      <a:pt x="12" y="136"/>
                    </a:lnTo>
                    <a:lnTo>
                      <a:pt x="21" y="137"/>
                    </a:lnTo>
                    <a:lnTo>
                      <a:pt x="30" y="135"/>
                    </a:lnTo>
                    <a:lnTo>
                      <a:pt x="37" y="133"/>
                    </a:lnTo>
                    <a:lnTo>
                      <a:pt x="39" y="128"/>
                    </a:lnTo>
                    <a:lnTo>
                      <a:pt x="34" y="114"/>
                    </a:lnTo>
                    <a:lnTo>
                      <a:pt x="30" y="95"/>
                    </a:lnTo>
                    <a:lnTo>
                      <a:pt x="28" y="78"/>
                    </a:lnTo>
                    <a:lnTo>
                      <a:pt x="29" y="63"/>
                    </a:lnTo>
                    <a:lnTo>
                      <a:pt x="42" y="42"/>
                    </a:lnTo>
                    <a:lnTo>
                      <a:pt x="54" y="17"/>
                    </a:lnTo>
                    <a:lnTo>
                      <a:pt x="61" y="0"/>
                    </a:lnTo>
                    <a:lnTo>
                      <a:pt x="20" y="5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5206" y="580"/>
                <a:ext cx="212" cy="10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4" y="92"/>
                  </a:cxn>
                  <a:cxn ang="0">
                    <a:pos x="9" y="93"/>
                  </a:cxn>
                  <a:cxn ang="0">
                    <a:pos x="12" y="98"/>
                  </a:cxn>
                  <a:cxn ang="0">
                    <a:pos x="15" y="100"/>
                  </a:cxn>
                  <a:cxn ang="0">
                    <a:pos x="18" y="99"/>
                  </a:cxn>
                  <a:cxn ang="0">
                    <a:pos x="18" y="94"/>
                  </a:cxn>
                  <a:cxn ang="0">
                    <a:pos x="18" y="90"/>
                  </a:cxn>
                  <a:cxn ang="0">
                    <a:pos x="26" y="89"/>
                  </a:cxn>
                  <a:cxn ang="0">
                    <a:pos x="29" y="92"/>
                  </a:cxn>
                  <a:cxn ang="0">
                    <a:pos x="34" y="96"/>
                  </a:cxn>
                  <a:cxn ang="0">
                    <a:pos x="38" y="97"/>
                  </a:cxn>
                  <a:cxn ang="0">
                    <a:pos x="41" y="95"/>
                  </a:cxn>
                  <a:cxn ang="0">
                    <a:pos x="40" y="90"/>
                  </a:cxn>
                  <a:cxn ang="0">
                    <a:pos x="38" y="84"/>
                  </a:cxn>
                  <a:cxn ang="0">
                    <a:pos x="43" y="81"/>
                  </a:cxn>
                  <a:cxn ang="0">
                    <a:pos x="48" y="79"/>
                  </a:cxn>
                  <a:cxn ang="0">
                    <a:pos x="53" y="75"/>
                  </a:cxn>
                  <a:cxn ang="0">
                    <a:pos x="58" y="71"/>
                  </a:cxn>
                  <a:cxn ang="0">
                    <a:pos x="61" y="65"/>
                  </a:cxn>
                  <a:cxn ang="0">
                    <a:pos x="62" y="61"/>
                  </a:cxn>
                  <a:cxn ang="0">
                    <a:pos x="74" y="64"/>
                  </a:cxn>
                  <a:cxn ang="0">
                    <a:pos x="84" y="66"/>
                  </a:cxn>
                  <a:cxn ang="0">
                    <a:pos x="94" y="67"/>
                  </a:cxn>
                  <a:cxn ang="0">
                    <a:pos x="106" y="68"/>
                  </a:cxn>
                  <a:cxn ang="0">
                    <a:pos x="118" y="67"/>
                  </a:cxn>
                  <a:cxn ang="0">
                    <a:pos x="135" y="66"/>
                  </a:cxn>
                  <a:cxn ang="0">
                    <a:pos x="165" y="58"/>
                  </a:cxn>
                  <a:cxn ang="0">
                    <a:pos x="180" y="51"/>
                  </a:cxn>
                  <a:cxn ang="0">
                    <a:pos x="196" y="45"/>
                  </a:cxn>
                  <a:cxn ang="0">
                    <a:pos x="211" y="36"/>
                  </a:cxn>
                  <a:cxn ang="0">
                    <a:pos x="211" y="0"/>
                  </a:cxn>
                  <a:cxn ang="0">
                    <a:pos x="2" y="0"/>
                  </a:cxn>
                  <a:cxn ang="0">
                    <a:pos x="0" y="90"/>
                  </a:cxn>
                </a:cxnLst>
                <a:rect l="0" t="0" r="r" b="b"/>
                <a:pathLst>
                  <a:path w="212" h="101">
                    <a:moveTo>
                      <a:pt x="0" y="90"/>
                    </a:moveTo>
                    <a:lnTo>
                      <a:pt x="4" y="92"/>
                    </a:lnTo>
                    <a:lnTo>
                      <a:pt x="9" y="93"/>
                    </a:lnTo>
                    <a:lnTo>
                      <a:pt x="12" y="98"/>
                    </a:lnTo>
                    <a:lnTo>
                      <a:pt x="15" y="100"/>
                    </a:lnTo>
                    <a:lnTo>
                      <a:pt x="18" y="99"/>
                    </a:lnTo>
                    <a:lnTo>
                      <a:pt x="18" y="94"/>
                    </a:lnTo>
                    <a:lnTo>
                      <a:pt x="18" y="90"/>
                    </a:lnTo>
                    <a:lnTo>
                      <a:pt x="26" y="89"/>
                    </a:lnTo>
                    <a:lnTo>
                      <a:pt x="29" y="92"/>
                    </a:lnTo>
                    <a:lnTo>
                      <a:pt x="34" y="96"/>
                    </a:lnTo>
                    <a:lnTo>
                      <a:pt x="38" y="97"/>
                    </a:lnTo>
                    <a:lnTo>
                      <a:pt x="41" y="95"/>
                    </a:lnTo>
                    <a:lnTo>
                      <a:pt x="40" y="90"/>
                    </a:lnTo>
                    <a:lnTo>
                      <a:pt x="38" y="84"/>
                    </a:lnTo>
                    <a:lnTo>
                      <a:pt x="43" y="81"/>
                    </a:lnTo>
                    <a:lnTo>
                      <a:pt x="48" y="79"/>
                    </a:lnTo>
                    <a:lnTo>
                      <a:pt x="53" y="75"/>
                    </a:lnTo>
                    <a:lnTo>
                      <a:pt x="58" y="71"/>
                    </a:lnTo>
                    <a:lnTo>
                      <a:pt x="61" y="65"/>
                    </a:lnTo>
                    <a:lnTo>
                      <a:pt x="62" y="61"/>
                    </a:lnTo>
                    <a:lnTo>
                      <a:pt x="74" y="64"/>
                    </a:lnTo>
                    <a:lnTo>
                      <a:pt x="84" y="66"/>
                    </a:lnTo>
                    <a:lnTo>
                      <a:pt x="94" y="67"/>
                    </a:lnTo>
                    <a:lnTo>
                      <a:pt x="106" y="68"/>
                    </a:lnTo>
                    <a:lnTo>
                      <a:pt x="118" y="67"/>
                    </a:lnTo>
                    <a:lnTo>
                      <a:pt x="135" y="66"/>
                    </a:lnTo>
                    <a:lnTo>
                      <a:pt x="165" y="58"/>
                    </a:lnTo>
                    <a:lnTo>
                      <a:pt x="180" y="51"/>
                    </a:lnTo>
                    <a:lnTo>
                      <a:pt x="196" y="45"/>
                    </a:lnTo>
                    <a:lnTo>
                      <a:pt x="211" y="36"/>
                    </a:lnTo>
                    <a:lnTo>
                      <a:pt x="211" y="0"/>
                    </a:lnTo>
                    <a:lnTo>
                      <a:pt x="2" y="0"/>
                    </a:lnTo>
                    <a:lnTo>
                      <a:pt x="0" y="9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5168" y="407"/>
                <a:ext cx="291" cy="391"/>
              </a:xfrm>
              <a:custGeom>
                <a:avLst/>
                <a:gdLst/>
                <a:ahLst/>
                <a:cxnLst>
                  <a:cxn ang="0">
                    <a:pos x="4" y="390"/>
                  </a:cxn>
                  <a:cxn ang="0">
                    <a:pos x="29" y="387"/>
                  </a:cxn>
                  <a:cxn ang="0">
                    <a:pos x="18" y="330"/>
                  </a:cxn>
                  <a:cxn ang="0">
                    <a:pos x="28" y="292"/>
                  </a:cxn>
                  <a:cxn ang="0">
                    <a:pos x="54" y="236"/>
                  </a:cxn>
                  <a:cxn ang="0">
                    <a:pos x="90" y="209"/>
                  </a:cxn>
                  <a:cxn ang="0">
                    <a:pos x="116" y="216"/>
                  </a:cxn>
                  <a:cxn ang="0">
                    <a:pos x="140" y="224"/>
                  </a:cxn>
                  <a:cxn ang="0">
                    <a:pos x="166" y="223"/>
                  </a:cxn>
                  <a:cxn ang="0">
                    <a:pos x="194" y="207"/>
                  </a:cxn>
                  <a:cxn ang="0">
                    <a:pos x="218" y="193"/>
                  </a:cxn>
                  <a:cxn ang="0">
                    <a:pos x="229" y="219"/>
                  </a:cxn>
                  <a:cxn ang="0">
                    <a:pos x="223" y="243"/>
                  </a:cxn>
                  <a:cxn ang="0">
                    <a:pos x="217" y="261"/>
                  </a:cxn>
                  <a:cxn ang="0">
                    <a:pos x="213" y="298"/>
                  </a:cxn>
                  <a:cxn ang="0">
                    <a:pos x="214" y="348"/>
                  </a:cxn>
                  <a:cxn ang="0">
                    <a:pos x="219" y="365"/>
                  </a:cxn>
                  <a:cxn ang="0">
                    <a:pos x="233" y="363"/>
                  </a:cxn>
                  <a:cxn ang="0">
                    <a:pos x="223" y="321"/>
                  </a:cxn>
                  <a:cxn ang="0">
                    <a:pos x="222" y="302"/>
                  </a:cxn>
                  <a:cxn ang="0">
                    <a:pos x="241" y="258"/>
                  </a:cxn>
                  <a:cxn ang="0">
                    <a:pos x="270" y="193"/>
                  </a:cxn>
                  <a:cxn ang="0">
                    <a:pos x="290" y="121"/>
                  </a:cxn>
                  <a:cxn ang="0">
                    <a:pos x="283" y="98"/>
                  </a:cxn>
                  <a:cxn ang="0">
                    <a:pos x="290" y="79"/>
                  </a:cxn>
                  <a:cxn ang="0">
                    <a:pos x="283" y="61"/>
                  </a:cxn>
                  <a:cxn ang="0">
                    <a:pos x="269" y="62"/>
                  </a:cxn>
                  <a:cxn ang="0">
                    <a:pos x="261" y="53"/>
                  </a:cxn>
                  <a:cxn ang="0">
                    <a:pos x="253" y="43"/>
                  </a:cxn>
                  <a:cxn ang="0">
                    <a:pos x="257" y="23"/>
                  </a:cxn>
                  <a:cxn ang="0">
                    <a:pos x="261" y="0"/>
                  </a:cxn>
                  <a:cxn ang="0">
                    <a:pos x="214" y="8"/>
                  </a:cxn>
                  <a:cxn ang="0">
                    <a:pos x="208" y="21"/>
                  </a:cxn>
                  <a:cxn ang="0">
                    <a:pos x="219" y="47"/>
                  </a:cxn>
                  <a:cxn ang="0">
                    <a:pos x="219" y="82"/>
                  </a:cxn>
                  <a:cxn ang="0">
                    <a:pos x="215" y="106"/>
                  </a:cxn>
                  <a:cxn ang="0">
                    <a:pos x="198" y="132"/>
                  </a:cxn>
                  <a:cxn ang="0">
                    <a:pos x="188" y="159"/>
                  </a:cxn>
                  <a:cxn ang="0">
                    <a:pos x="164" y="166"/>
                  </a:cxn>
                  <a:cxn ang="0">
                    <a:pos x="139" y="148"/>
                  </a:cxn>
                  <a:cxn ang="0">
                    <a:pos x="135" y="120"/>
                  </a:cxn>
                  <a:cxn ang="0">
                    <a:pos x="125" y="100"/>
                  </a:cxn>
                  <a:cxn ang="0">
                    <a:pos x="118" y="64"/>
                  </a:cxn>
                  <a:cxn ang="0">
                    <a:pos x="106" y="46"/>
                  </a:cxn>
                  <a:cxn ang="0">
                    <a:pos x="82" y="37"/>
                  </a:cxn>
                  <a:cxn ang="0">
                    <a:pos x="67" y="38"/>
                  </a:cxn>
                  <a:cxn ang="0">
                    <a:pos x="68" y="52"/>
                  </a:cxn>
                  <a:cxn ang="0">
                    <a:pos x="85" y="64"/>
                  </a:cxn>
                  <a:cxn ang="0">
                    <a:pos x="69" y="71"/>
                  </a:cxn>
                  <a:cxn ang="0">
                    <a:pos x="54" y="79"/>
                  </a:cxn>
                  <a:cxn ang="0">
                    <a:pos x="52" y="103"/>
                  </a:cxn>
                  <a:cxn ang="0">
                    <a:pos x="29" y="127"/>
                  </a:cxn>
                  <a:cxn ang="0">
                    <a:pos x="16" y="151"/>
                  </a:cxn>
                  <a:cxn ang="0">
                    <a:pos x="20" y="190"/>
                  </a:cxn>
                  <a:cxn ang="0">
                    <a:pos x="0" y="353"/>
                  </a:cxn>
                </a:cxnLst>
                <a:rect l="0" t="0" r="r" b="b"/>
                <a:pathLst>
                  <a:path w="291" h="391">
                    <a:moveTo>
                      <a:pt x="0" y="353"/>
                    </a:moveTo>
                    <a:lnTo>
                      <a:pt x="4" y="390"/>
                    </a:lnTo>
                    <a:lnTo>
                      <a:pt x="24" y="390"/>
                    </a:lnTo>
                    <a:lnTo>
                      <a:pt x="29" y="387"/>
                    </a:lnTo>
                    <a:lnTo>
                      <a:pt x="18" y="363"/>
                    </a:lnTo>
                    <a:lnTo>
                      <a:pt x="18" y="330"/>
                    </a:lnTo>
                    <a:lnTo>
                      <a:pt x="23" y="310"/>
                    </a:lnTo>
                    <a:lnTo>
                      <a:pt x="28" y="292"/>
                    </a:lnTo>
                    <a:lnTo>
                      <a:pt x="44" y="251"/>
                    </a:lnTo>
                    <a:lnTo>
                      <a:pt x="54" y="236"/>
                    </a:lnTo>
                    <a:lnTo>
                      <a:pt x="72" y="223"/>
                    </a:lnTo>
                    <a:lnTo>
                      <a:pt x="90" y="209"/>
                    </a:lnTo>
                    <a:lnTo>
                      <a:pt x="100" y="208"/>
                    </a:lnTo>
                    <a:lnTo>
                      <a:pt x="116" y="216"/>
                    </a:lnTo>
                    <a:lnTo>
                      <a:pt x="128" y="222"/>
                    </a:lnTo>
                    <a:lnTo>
                      <a:pt x="140" y="224"/>
                    </a:lnTo>
                    <a:lnTo>
                      <a:pt x="153" y="225"/>
                    </a:lnTo>
                    <a:lnTo>
                      <a:pt x="166" y="223"/>
                    </a:lnTo>
                    <a:lnTo>
                      <a:pt x="180" y="217"/>
                    </a:lnTo>
                    <a:lnTo>
                      <a:pt x="194" y="207"/>
                    </a:lnTo>
                    <a:lnTo>
                      <a:pt x="210" y="197"/>
                    </a:lnTo>
                    <a:lnTo>
                      <a:pt x="218" y="193"/>
                    </a:lnTo>
                    <a:lnTo>
                      <a:pt x="227" y="214"/>
                    </a:lnTo>
                    <a:lnTo>
                      <a:pt x="229" y="219"/>
                    </a:lnTo>
                    <a:lnTo>
                      <a:pt x="226" y="234"/>
                    </a:lnTo>
                    <a:lnTo>
                      <a:pt x="223" y="243"/>
                    </a:lnTo>
                    <a:lnTo>
                      <a:pt x="220" y="252"/>
                    </a:lnTo>
                    <a:lnTo>
                      <a:pt x="217" y="261"/>
                    </a:lnTo>
                    <a:lnTo>
                      <a:pt x="215" y="273"/>
                    </a:lnTo>
                    <a:lnTo>
                      <a:pt x="213" y="298"/>
                    </a:lnTo>
                    <a:lnTo>
                      <a:pt x="214" y="324"/>
                    </a:lnTo>
                    <a:lnTo>
                      <a:pt x="214" y="348"/>
                    </a:lnTo>
                    <a:lnTo>
                      <a:pt x="215" y="353"/>
                    </a:lnTo>
                    <a:lnTo>
                      <a:pt x="219" y="365"/>
                    </a:lnTo>
                    <a:lnTo>
                      <a:pt x="225" y="365"/>
                    </a:lnTo>
                    <a:lnTo>
                      <a:pt x="233" y="363"/>
                    </a:lnTo>
                    <a:lnTo>
                      <a:pt x="241" y="359"/>
                    </a:lnTo>
                    <a:lnTo>
                      <a:pt x="223" y="321"/>
                    </a:lnTo>
                    <a:lnTo>
                      <a:pt x="221" y="312"/>
                    </a:lnTo>
                    <a:lnTo>
                      <a:pt x="222" y="302"/>
                    </a:lnTo>
                    <a:lnTo>
                      <a:pt x="230" y="279"/>
                    </a:lnTo>
                    <a:lnTo>
                      <a:pt x="241" y="258"/>
                    </a:lnTo>
                    <a:lnTo>
                      <a:pt x="253" y="237"/>
                    </a:lnTo>
                    <a:lnTo>
                      <a:pt x="270" y="193"/>
                    </a:lnTo>
                    <a:lnTo>
                      <a:pt x="288" y="139"/>
                    </a:lnTo>
                    <a:lnTo>
                      <a:pt x="290" y="121"/>
                    </a:lnTo>
                    <a:lnTo>
                      <a:pt x="287" y="105"/>
                    </a:lnTo>
                    <a:lnTo>
                      <a:pt x="283" y="98"/>
                    </a:lnTo>
                    <a:lnTo>
                      <a:pt x="287" y="90"/>
                    </a:lnTo>
                    <a:lnTo>
                      <a:pt x="290" y="79"/>
                    </a:lnTo>
                    <a:lnTo>
                      <a:pt x="289" y="70"/>
                    </a:lnTo>
                    <a:lnTo>
                      <a:pt x="283" y="61"/>
                    </a:lnTo>
                    <a:lnTo>
                      <a:pt x="276" y="60"/>
                    </a:lnTo>
                    <a:lnTo>
                      <a:pt x="269" y="62"/>
                    </a:lnTo>
                    <a:lnTo>
                      <a:pt x="265" y="58"/>
                    </a:lnTo>
                    <a:lnTo>
                      <a:pt x="261" y="53"/>
                    </a:lnTo>
                    <a:lnTo>
                      <a:pt x="256" y="49"/>
                    </a:lnTo>
                    <a:lnTo>
                      <a:pt x="253" y="43"/>
                    </a:lnTo>
                    <a:lnTo>
                      <a:pt x="252" y="34"/>
                    </a:lnTo>
                    <a:lnTo>
                      <a:pt x="257" y="23"/>
                    </a:lnTo>
                    <a:lnTo>
                      <a:pt x="261" y="10"/>
                    </a:lnTo>
                    <a:lnTo>
                      <a:pt x="261" y="0"/>
                    </a:lnTo>
                    <a:lnTo>
                      <a:pt x="236" y="4"/>
                    </a:lnTo>
                    <a:lnTo>
                      <a:pt x="214" y="8"/>
                    </a:lnTo>
                    <a:lnTo>
                      <a:pt x="204" y="11"/>
                    </a:lnTo>
                    <a:lnTo>
                      <a:pt x="208" y="21"/>
                    </a:lnTo>
                    <a:lnTo>
                      <a:pt x="218" y="33"/>
                    </a:lnTo>
                    <a:lnTo>
                      <a:pt x="219" y="47"/>
                    </a:lnTo>
                    <a:lnTo>
                      <a:pt x="215" y="60"/>
                    </a:lnTo>
                    <a:lnTo>
                      <a:pt x="219" y="82"/>
                    </a:lnTo>
                    <a:lnTo>
                      <a:pt x="219" y="95"/>
                    </a:lnTo>
                    <a:lnTo>
                      <a:pt x="215" y="106"/>
                    </a:lnTo>
                    <a:lnTo>
                      <a:pt x="205" y="118"/>
                    </a:lnTo>
                    <a:lnTo>
                      <a:pt x="198" y="132"/>
                    </a:lnTo>
                    <a:lnTo>
                      <a:pt x="193" y="146"/>
                    </a:lnTo>
                    <a:lnTo>
                      <a:pt x="188" y="159"/>
                    </a:lnTo>
                    <a:lnTo>
                      <a:pt x="180" y="167"/>
                    </a:lnTo>
                    <a:lnTo>
                      <a:pt x="164" y="166"/>
                    </a:lnTo>
                    <a:lnTo>
                      <a:pt x="148" y="159"/>
                    </a:lnTo>
                    <a:lnTo>
                      <a:pt x="139" y="148"/>
                    </a:lnTo>
                    <a:lnTo>
                      <a:pt x="133" y="134"/>
                    </a:lnTo>
                    <a:lnTo>
                      <a:pt x="135" y="120"/>
                    </a:lnTo>
                    <a:lnTo>
                      <a:pt x="136" y="110"/>
                    </a:lnTo>
                    <a:lnTo>
                      <a:pt x="125" y="100"/>
                    </a:lnTo>
                    <a:lnTo>
                      <a:pt x="119" y="78"/>
                    </a:lnTo>
                    <a:lnTo>
                      <a:pt x="118" y="64"/>
                    </a:lnTo>
                    <a:lnTo>
                      <a:pt x="114" y="53"/>
                    </a:lnTo>
                    <a:lnTo>
                      <a:pt x="106" y="46"/>
                    </a:lnTo>
                    <a:lnTo>
                      <a:pt x="94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7" y="38"/>
                    </a:lnTo>
                    <a:lnTo>
                      <a:pt x="66" y="45"/>
                    </a:lnTo>
                    <a:lnTo>
                      <a:pt x="68" y="52"/>
                    </a:lnTo>
                    <a:lnTo>
                      <a:pt x="76" y="57"/>
                    </a:lnTo>
                    <a:lnTo>
                      <a:pt x="85" y="64"/>
                    </a:lnTo>
                    <a:lnTo>
                      <a:pt x="78" y="68"/>
                    </a:lnTo>
                    <a:lnTo>
                      <a:pt x="69" y="71"/>
                    </a:lnTo>
                    <a:lnTo>
                      <a:pt x="59" y="74"/>
                    </a:lnTo>
                    <a:lnTo>
                      <a:pt x="54" y="79"/>
                    </a:lnTo>
                    <a:lnTo>
                      <a:pt x="52" y="87"/>
                    </a:lnTo>
                    <a:lnTo>
                      <a:pt x="52" y="103"/>
                    </a:lnTo>
                    <a:lnTo>
                      <a:pt x="44" y="113"/>
                    </a:lnTo>
                    <a:lnTo>
                      <a:pt x="29" y="127"/>
                    </a:lnTo>
                    <a:lnTo>
                      <a:pt x="21" y="139"/>
                    </a:lnTo>
                    <a:lnTo>
                      <a:pt x="16" y="151"/>
                    </a:lnTo>
                    <a:lnTo>
                      <a:pt x="17" y="169"/>
                    </a:lnTo>
                    <a:lnTo>
                      <a:pt x="20" y="190"/>
                    </a:lnTo>
                    <a:lnTo>
                      <a:pt x="12" y="237"/>
                    </a:lnTo>
                    <a:lnTo>
                      <a:pt x="0" y="353"/>
                    </a:lnTo>
                  </a:path>
                </a:pathLst>
              </a:custGeom>
              <a:solidFill>
                <a:srgbClr val="FFB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5515" y="427"/>
                <a:ext cx="29" cy="18"/>
                <a:chOff x="5515" y="427"/>
                <a:chExt cx="29" cy="18"/>
              </a:xfrm>
            </p:grpSpPr>
            <p:sp>
              <p:nvSpPr>
                <p:cNvPr id="1036" name="Freeform 12"/>
                <p:cNvSpPr>
                  <a:spLocks/>
                </p:cNvSpPr>
                <p:nvPr/>
              </p:nvSpPr>
              <p:spPr bwMode="auto">
                <a:xfrm>
                  <a:off x="5515" y="427"/>
                  <a:ext cx="29" cy="1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5" y="1"/>
                    </a:cxn>
                    <a:cxn ang="0">
                      <a:pos x="11" y="0"/>
                    </a:cxn>
                    <a:cxn ang="0">
                      <a:pos x="18" y="1"/>
                    </a:cxn>
                    <a:cxn ang="0">
                      <a:pos x="22" y="4"/>
                    </a:cxn>
                    <a:cxn ang="0">
                      <a:pos x="24" y="7"/>
                    </a:cxn>
                    <a:cxn ang="0">
                      <a:pos x="27" y="13"/>
                    </a:cxn>
                    <a:cxn ang="0">
                      <a:pos x="28" y="16"/>
                    </a:cxn>
                    <a:cxn ang="0">
                      <a:pos x="21" y="17"/>
                    </a:cxn>
                    <a:cxn ang="0">
                      <a:pos x="13" y="16"/>
                    </a:cxn>
                    <a:cxn ang="0">
                      <a:pos x="7" y="14"/>
                    </a:cxn>
                    <a:cxn ang="0">
                      <a:pos x="2" y="8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9" h="18">
                      <a:moveTo>
                        <a:pt x="0" y="3"/>
                      </a:moveTo>
                      <a:lnTo>
                        <a:pt x="5" y="1"/>
                      </a:lnTo>
                      <a:lnTo>
                        <a:pt x="11" y="0"/>
                      </a:lnTo>
                      <a:lnTo>
                        <a:pt x="18" y="1"/>
                      </a:lnTo>
                      <a:lnTo>
                        <a:pt x="22" y="4"/>
                      </a:lnTo>
                      <a:lnTo>
                        <a:pt x="24" y="7"/>
                      </a:lnTo>
                      <a:lnTo>
                        <a:pt x="27" y="13"/>
                      </a:lnTo>
                      <a:lnTo>
                        <a:pt x="28" y="16"/>
                      </a:lnTo>
                      <a:lnTo>
                        <a:pt x="21" y="17"/>
                      </a:lnTo>
                      <a:lnTo>
                        <a:pt x="13" y="16"/>
                      </a:lnTo>
                      <a:lnTo>
                        <a:pt x="7" y="14"/>
                      </a:lnTo>
                      <a:lnTo>
                        <a:pt x="2" y="8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5521" y="431"/>
                  <a:ext cx="19" cy="1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7" y="0"/>
                    </a:cxn>
                    <a:cxn ang="0">
                      <a:pos x="12" y="1"/>
                    </a:cxn>
                    <a:cxn ang="0">
                      <a:pos x="14" y="2"/>
                    </a:cxn>
                    <a:cxn ang="0">
                      <a:pos x="16" y="4"/>
                    </a:cxn>
                    <a:cxn ang="0">
                      <a:pos x="17" y="8"/>
                    </a:cxn>
                    <a:cxn ang="0">
                      <a:pos x="18" y="10"/>
                    </a:cxn>
                    <a:cxn ang="0">
                      <a:pos x="13" y="10"/>
                    </a:cxn>
                    <a:cxn ang="0">
                      <a:pos x="9" y="10"/>
                    </a:cxn>
                    <a:cxn ang="0">
                      <a:pos x="4" y="8"/>
                    </a:cxn>
                    <a:cxn ang="0">
                      <a:pos x="1" y="5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9" h="11">
                      <a:moveTo>
                        <a:pt x="0" y="2"/>
                      </a:moveTo>
                      <a:lnTo>
                        <a:pt x="3" y="1"/>
                      </a:lnTo>
                      <a:lnTo>
                        <a:pt x="7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6" y="4"/>
                      </a:lnTo>
                      <a:lnTo>
                        <a:pt x="17" y="8"/>
                      </a:lnTo>
                      <a:lnTo>
                        <a:pt x="18" y="10"/>
                      </a:lnTo>
                      <a:lnTo>
                        <a:pt x="13" y="10"/>
                      </a:lnTo>
                      <a:lnTo>
                        <a:pt x="9" y="10"/>
                      </a:lnTo>
                      <a:lnTo>
                        <a:pt x="4" y="8"/>
                      </a:lnTo>
                      <a:lnTo>
                        <a:pt x="1" y="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FFF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38" name="Oval 14"/>
                <p:cNvSpPr>
                  <a:spLocks noChangeArrowheads="1"/>
                </p:cNvSpPr>
                <p:nvPr/>
              </p:nvSpPr>
              <p:spPr bwMode="auto">
                <a:xfrm>
                  <a:off x="5528" y="434"/>
                  <a:ext cx="3" cy="3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5542" y="387"/>
                <a:ext cx="66" cy="97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11" y="0"/>
                  </a:cxn>
                  <a:cxn ang="0">
                    <a:pos x="17" y="2"/>
                  </a:cxn>
                  <a:cxn ang="0">
                    <a:pos x="24" y="5"/>
                  </a:cxn>
                  <a:cxn ang="0">
                    <a:pos x="28" y="12"/>
                  </a:cxn>
                  <a:cxn ang="0">
                    <a:pos x="31" y="18"/>
                  </a:cxn>
                  <a:cxn ang="0">
                    <a:pos x="35" y="19"/>
                  </a:cxn>
                  <a:cxn ang="0">
                    <a:pos x="39" y="23"/>
                  </a:cxn>
                  <a:cxn ang="0">
                    <a:pos x="42" y="25"/>
                  </a:cxn>
                  <a:cxn ang="0">
                    <a:pos x="43" y="29"/>
                  </a:cxn>
                  <a:cxn ang="0">
                    <a:pos x="42" y="35"/>
                  </a:cxn>
                  <a:cxn ang="0">
                    <a:pos x="38" y="41"/>
                  </a:cxn>
                  <a:cxn ang="0">
                    <a:pos x="41" y="47"/>
                  </a:cxn>
                  <a:cxn ang="0">
                    <a:pos x="42" y="54"/>
                  </a:cxn>
                  <a:cxn ang="0">
                    <a:pos x="54" y="71"/>
                  </a:cxn>
                  <a:cxn ang="0">
                    <a:pos x="59" y="79"/>
                  </a:cxn>
                  <a:cxn ang="0">
                    <a:pos x="63" y="88"/>
                  </a:cxn>
                  <a:cxn ang="0">
                    <a:pos x="65" y="96"/>
                  </a:cxn>
                  <a:cxn ang="0">
                    <a:pos x="59" y="95"/>
                  </a:cxn>
                  <a:cxn ang="0">
                    <a:pos x="52" y="95"/>
                  </a:cxn>
                  <a:cxn ang="0">
                    <a:pos x="42" y="96"/>
                  </a:cxn>
                  <a:cxn ang="0">
                    <a:pos x="36" y="95"/>
                  </a:cxn>
                  <a:cxn ang="0">
                    <a:pos x="21" y="83"/>
                  </a:cxn>
                  <a:cxn ang="0">
                    <a:pos x="9" y="69"/>
                  </a:cxn>
                  <a:cxn ang="0">
                    <a:pos x="7" y="59"/>
                  </a:cxn>
                  <a:cxn ang="0">
                    <a:pos x="9" y="47"/>
                  </a:cxn>
                  <a:cxn ang="0">
                    <a:pos x="11" y="37"/>
                  </a:cxn>
                  <a:cxn ang="0">
                    <a:pos x="9" y="31"/>
                  </a:cxn>
                  <a:cxn ang="0">
                    <a:pos x="4" y="29"/>
                  </a:cxn>
                  <a:cxn ang="0">
                    <a:pos x="2" y="23"/>
                  </a:cxn>
                  <a:cxn ang="0">
                    <a:pos x="0" y="15"/>
                  </a:cxn>
                  <a:cxn ang="0">
                    <a:pos x="1" y="8"/>
                  </a:cxn>
                  <a:cxn ang="0">
                    <a:pos x="3" y="4"/>
                  </a:cxn>
                  <a:cxn ang="0">
                    <a:pos x="6" y="1"/>
                  </a:cxn>
                </a:cxnLst>
                <a:rect l="0" t="0" r="r" b="b"/>
                <a:pathLst>
                  <a:path w="66" h="97">
                    <a:moveTo>
                      <a:pt x="6" y="1"/>
                    </a:moveTo>
                    <a:lnTo>
                      <a:pt x="11" y="0"/>
                    </a:lnTo>
                    <a:lnTo>
                      <a:pt x="17" y="2"/>
                    </a:lnTo>
                    <a:lnTo>
                      <a:pt x="24" y="5"/>
                    </a:lnTo>
                    <a:lnTo>
                      <a:pt x="28" y="12"/>
                    </a:lnTo>
                    <a:lnTo>
                      <a:pt x="31" y="18"/>
                    </a:lnTo>
                    <a:lnTo>
                      <a:pt x="35" y="19"/>
                    </a:lnTo>
                    <a:lnTo>
                      <a:pt x="39" y="23"/>
                    </a:lnTo>
                    <a:lnTo>
                      <a:pt x="42" y="25"/>
                    </a:lnTo>
                    <a:lnTo>
                      <a:pt x="43" y="29"/>
                    </a:lnTo>
                    <a:lnTo>
                      <a:pt x="42" y="35"/>
                    </a:lnTo>
                    <a:lnTo>
                      <a:pt x="38" y="41"/>
                    </a:lnTo>
                    <a:lnTo>
                      <a:pt x="41" y="47"/>
                    </a:lnTo>
                    <a:lnTo>
                      <a:pt x="42" y="54"/>
                    </a:lnTo>
                    <a:lnTo>
                      <a:pt x="54" y="71"/>
                    </a:lnTo>
                    <a:lnTo>
                      <a:pt x="59" y="79"/>
                    </a:lnTo>
                    <a:lnTo>
                      <a:pt x="63" y="88"/>
                    </a:lnTo>
                    <a:lnTo>
                      <a:pt x="65" y="96"/>
                    </a:lnTo>
                    <a:lnTo>
                      <a:pt x="59" y="95"/>
                    </a:lnTo>
                    <a:lnTo>
                      <a:pt x="52" y="95"/>
                    </a:lnTo>
                    <a:lnTo>
                      <a:pt x="42" y="96"/>
                    </a:lnTo>
                    <a:lnTo>
                      <a:pt x="36" y="95"/>
                    </a:lnTo>
                    <a:lnTo>
                      <a:pt x="21" y="83"/>
                    </a:lnTo>
                    <a:lnTo>
                      <a:pt x="9" y="69"/>
                    </a:lnTo>
                    <a:lnTo>
                      <a:pt x="7" y="59"/>
                    </a:lnTo>
                    <a:lnTo>
                      <a:pt x="9" y="47"/>
                    </a:lnTo>
                    <a:lnTo>
                      <a:pt x="11" y="37"/>
                    </a:lnTo>
                    <a:lnTo>
                      <a:pt x="9" y="31"/>
                    </a:lnTo>
                    <a:lnTo>
                      <a:pt x="4" y="29"/>
                    </a:lnTo>
                    <a:lnTo>
                      <a:pt x="2" y="23"/>
                    </a:lnTo>
                    <a:lnTo>
                      <a:pt x="0" y="15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6" y="1"/>
                    </a:lnTo>
                  </a:path>
                </a:pathLst>
              </a:custGeom>
              <a:solidFill>
                <a:srgbClr val="FFBF1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5461" y="385"/>
                <a:ext cx="34" cy="19"/>
              </a:xfrm>
              <a:custGeom>
                <a:avLst/>
                <a:gdLst/>
                <a:ahLst/>
                <a:cxnLst>
                  <a:cxn ang="0">
                    <a:pos x="25" y="7"/>
                  </a:cxn>
                  <a:cxn ang="0">
                    <a:pos x="13" y="2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1" y="7"/>
                  </a:cxn>
                  <a:cxn ang="0">
                    <a:pos x="9" y="15"/>
                  </a:cxn>
                  <a:cxn ang="0">
                    <a:pos x="15" y="18"/>
                  </a:cxn>
                  <a:cxn ang="0">
                    <a:pos x="22" y="15"/>
                  </a:cxn>
                  <a:cxn ang="0">
                    <a:pos x="29" y="11"/>
                  </a:cxn>
                  <a:cxn ang="0">
                    <a:pos x="33" y="11"/>
                  </a:cxn>
                  <a:cxn ang="0">
                    <a:pos x="25" y="7"/>
                  </a:cxn>
                </a:cxnLst>
                <a:rect l="0" t="0" r="r" b="b"/>
                <a:pathLst>
                  <a:path w="34" h="19">
                    <a:moveTo>
                      <a:pt x="25" y="7"/>
                    </a:moveTo>
                    <a:lnTo>
                      <a:pt x="1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" y="7"/>
                    </a:lnTo>
                    <a:lnTo>
                      <a:pt x="9" y="15"/>
                    </a:lnTo>
                    <a:lnTo>
                      <a:pt x="15" y="18"/>
                    </a:lnTo>
                    <a:lnTo>
                      <a:pt x="22" y="15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25" y="7"/>
                    </a:lnTo>
                  </a:path>
                </a:pathLst>
              </a:custGeom>
              <a:solidFill>
                <a:srgbClr val="7F5F3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5265" y="549"/>
                <a:ext cx="73" cy="66"/>
              </a:xfrm>
              <a:custGeom>
                <a:avLst/>
                <a:gdLst/>
                <a:ahLst/>
                <a:cxnLst>
                  <a:cxn ang="0">
                    <a:pos x="44" y="30"/>
                  </a:cxn>
                  <a:cxn ang="0">
                    <a:pos x="37" y="23"/>
                  </a:cxn>
                  <a:cxn ang="0">
                    <a:pos x="31" y="11"/>
                  </a:cxn>
                  <a:cxn ang="0">
                    <a:pos x="24" y="4"/>
                  </a:cxn>
                  <a:cxn ang="0">
                    <a:pos x="15" y="0"/>
                  </a:cxn>
                  <a:cxn ang="0">
                    <a:pos x="8" y="1"/>
                  </a:cxn>
                  <a:cxn ang="0">
                    <a:pos x="3" y="5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3" y="24"/>
                  </a:cxn>
                  <a:cxn ang="0">
                    <a:pos x="5" y="33"/>
                  </a:cxn>
                  <a:cxn ang="0">
                    <a:pos x="11" y="43"/>
                  </a:cxn>
                  <a:cxn ang="0">
                    <a:pos x="18" y="52"/>
                  </a:cxn>
                  <a:cxn ang="0">
                    <a:pos x="28" y="61"/>
                  </a:cxn>
                  <a:cxn ang="0">
                    <a:pos x="36" y="63"/>
                  </a:cxn>
                  <a:cxn ang="0">
                    <a:pos x="47" y="65"/>
                  </a:cxn>
                  <a:cxn ang="0">
                    <a:pos x="53" y="65"/>
                  </a:cxn>
                  <a:cxn ang="0">
                    <a:pos x="63" y="65"/>
                  </a:cxn>
                  <a:cxn ang="0">
                    <a:pos x="68" y="61"/>
                  </a:cxn>
                  <a:cxn ang="0">
                    <a:pos x="71" y="57"/>
                  </a:cxn>
                  <a:cxn ang="0">
                    <a:pos x="72" y="53"/>
                  </a:cxn>
                  <a:cxn ang="0">
                    <a:pos x="70" y="47"/>
                  </a:cxn>
                  <a:cxn ang="0">
                    <a:pos x="63" y="40"/>
                  </a:cxn>
                  <a:cxn ang="0">
                    <a:pos x="55" y="35"/>
                  </a:cxn>
                  <a:cxn ang="0">
                    <a:pos x="44" y="30"/>
                  </a:cxn>
                </a:cxnLst>
                <a:rect l="0" t="0" r="r" b="b"/>
                <a:pathLst>
                  <a:path w="73" h="66">
                    <a:moveTo>
                      <a:pt x="44" y="30"/>
                    </a:moveTo>
                    <a:lnTo>
                      <a:pt x="37" y="23"/>
                    </a:lnTo>
                    <a:lnTo>
                      <a:pt x="31" y="11"/>
                    </a:lnTo>
                    <a:lnTo>
                      <a:pt x="24" y="4"/>
                    </a:lnTo>
                    <a:lnTo>
                      <a:pt x="15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5" y="33"/>
                    </a:lnTo>
                    <a:lnTo>
                      <a:pt x="11" y="43"/>
                    </a:lnTo>
                    <a:lnTo>
                      <a:pt x="18" y="52"/>
                    </a:lnTo>
                    <a:lnTo>
                      <a:pt x="28" y="61"/>
                    </a:lnTo>
                    <a:lnTo>
                      <a:pt x="36" y="63"/>
                    </a:lnTo>
                    <a:lnTo>
                      <a:pt x="47" y="65"/>
                    </a:lnTo>
                    <a:lnTo>
                      <a:pt x="53" y="65"/>
                    </a:lnTo>
                    <a:lnTo>
                      <a:pt x="63" y="65"/>
                    </a:lnTo>
                    <a:lnTo>
                      <a:pt x="68" y="61"/>
                    </a:lnTo>
                    <a:lnTo>
                      <a:pt x="71" y="57"/>
                    </a:lnTo>
                    <a:lnTo>
                      <a:pt x="72" y="53"/>
                    </a:lnTo>
                    <a:lnTo>
                      <a:pt x="70" y="47"/>
                    </a:lnTo>
                    <a:lnTo>
                      <a:pt x="63" y="40"/>
                    </a:lnTo>
                    <a:lnTo>
                      <a:pt x="55" y="35"/>
                    </a:lnTo>
                    <a:lnTo>
                      <a:pt x="44" y="30"/>
                    </a:lnTo>
                  </a:path>
                </a:pathLst>
              </a:custGeom>
              <a:solidFill>
                <a:srgbClr val="BF7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46" name="Group 22"/>
              <p:cNvGrpSpPr>
                <a:grpSpLocks/>
              </p:cNvGrpSpPr>
              <p:nvPr/>
            </p:nvGrpSpPr>
            <p:grpSpPr bwMode="auto">
              <a:xfrm>
                <a:off x="5572" y="485"/>
                <a:ext cx="34" cy="19"/>
                <a:chOff x="5572" y="485"/>
                <a:chExt cx="34" cy="19"/>
              </a:xfrm>
            </p:grpSpPr>
            <p:sp>
              <p:nvSpPr>
                <p:cNvPr id="1043" name="Freeform 19"/>
                <p:cNvSpPr>
                  <a:spLocks/>
                </p:cNvSpPr>
                <p:nvPr/>
              </p:nvSpPr>
              <p:spPr bwMode="auto">
                <a:xfrm>
                  <a:off x="5572" y="495"/>
                  <a:ext cx="32" cy="9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22" y="0"/>
                    </a:cxn>
                    <a:cxn ang="0">
                      <a:pos x="14" y="2"/>
                    </a:cxn>
                    <a:cxn ang="0">
                      <a:pos x="9" y="3"/>
                    </a:cxn>
                    <a:cxn ang="0">
                      <a:pos x="3" y="4"/>
                    </a:cxn>
                    <a:cxn ang="0">
                      <a:pos x="0" y="6"/>
                    </a:cxn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25" y="5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2" h="9">
                      <a:moveTo>
                        <a:pt x="31" y="1"/>
                      </a:move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9" y="3"/>
                      </a:lnTo>
                      <a:lnTo>
                        <a:pt x="3" y="4"/>
                      </a:lnTo>
                      <a:lnTo>
                        <a:pt x="0" y="6"/>
                      </a:lnTo>
                      <a:lnTo>
                        <a:pt x="9" y="8"/>
                      </a:lnTo>
                      <a:lnTo>
                        <a:pt x="18" y="8"/>
                      </a:lnTo>
                      <a:lnTo>
                        <a:pt x="25" y="5"/>
                      </a:lnTo>
                      <a:lnTo>
                        <a:pt x="31" y="1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auto">
                <a:xfrm>
                  <a:off x="5576" y="486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1" y="3"/>
                    </a:cxn>
                    <a:cxn ang="0">
                      <a:pos x="5" y="4"/>
                    </a:cxn>
                    <a:cxn ang="0">
                      <a:pos x="9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" h="5">
                      <a:moveTo>
                        <a:pt x="7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1" y="3"/>
                      </a:lnTo>
                      <a:lnTo>
                        <a:pt x="5" y="4"/>
                      </a:lnTo>
                      <a:lnTo>
                        <a:pt x="9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auto">
                <a:xfrm>
                  <a:off x="5600" y="485"/>
                  <a:ext cx="6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0"/>
                    </a:cxn>
                    <a:cxn ang="0">
                      <a:pos x="5" y="1"/>
                    </a:cxn>
                    <a:cxn ang="0">
                      <a:pos x="4" y="3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5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5524" y="462"/>
                <a:ext cx="20" cy="25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0" y="15"/>
                  </a:cxn>
                  <a:cxn ang="0">
                    <a:pos x="4" y="6"/>
                  </a:cxn>
                  <a:cxn ang="0">
                    <a:pos x="0" y="0"/>
                  </a:cxn>
                  <a:cxn ang="0">
                    <a:pos x="19" y="24"/>
                  </a:cxn>
                </a:cxnLst>
                <a:rect l="0" t="0" r="r" b="b"/>
                <a:pathLst>
                  <a:path w="20" h="25">
                    <a:moveTo>
                      <a:pt x="19" y="24"/>
                    </a:moveTo>
                    <a:lnTo>
                      <a:pt x="10" y="15"/>
                    </a:lnTo>
                    <a:lnTo>
                      <a:pt x="4" y="6"/>
                    </a:lnTo>
                    <a:lnTo>
                      <a:pt x="0" y="0"/>
                    </a:lnTo>
                    <a:lnTo>
                      <a:pt x="19" y="2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139" y="587"/>
                <a:ext cx="13" cy="184"/>
              </a:xfrm>
              <a:custGeom>
                <a:avLst/>
                <a:gdLst/>
                <a:ahLst/>
                <a:cxnLst>
                  <a:cxn ang="0">
                    <a:pos x="12" y="183"/>
                  </a:cxn>
                  <a:cxn ang="0">
                    <a:pos x="9" y="148"/>
                  </a:cxn>
                  <a:cxn ang="0">
                    <a:pos x="5" y="124"/>
                  </a:cxn>
                  <a:cxn ang="0">
                    <a:pos x="0" y="101"/>
                  </a:cxn>
                  <a:cxn ang="0">
                    <a:pos x="8" y="70"/>
                  </a:cxn>
                  <a:cxn ang="0">
                    <a:pos x="7" y="23"/>
                  </a:cxn>
                  <a:cxn ang="0">
                    <a:pos x="5" y="0"/>
                  </a:cxn>
                </a:cxnLst>
                <a:rect l="0" t="0" r="r" b="b"/>
                <a:pathLst>
                  <a:path w="13" h="184">
                    <a:moveTo>
                      <a:pt x="12" y="183"/>
                    </a:moveTo>
                    <a:lnTo>
                      <a:pt x="9" y="148"/>
                    </a:lnTo>
                    <a:lnTo>
                      <a:pt x="5" y="124"/>
                    </a:lnTo>
                    <a:lnTo>
                      <a:pt x="0" y="101"/>
                    </a:lnTo>
                    <a:lnTo>
                      <a:pt x="8" y="70"/>
                    </a:lnTo>
                    <a:lnTo>
                      <a:pt x="7" y="23"/>
                    </a:lnTo>
                    <a:lnTo>
                      <a:pt x="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5105" y="422"/>
                <a:ext cx="67" cy="281"/>
                <a:chOff x="5105" y="422"/>
                <a:chExt cx="67" cy="281"/>
              </a:xfrm>
            </p:grpSpPr>
            <p:sp>
              <p:nvSpPr>
                <p:cNvPr id="1049" name="Freeform 25"/>
                <p:cNvSpPr>
                  <a:spLocks/>
                </p:cNvSpPr>
                <p:nvPr/>
              </p:nvSpPr>
              <p:spPr bwMode="auto">
                <a:xfrm>
                  <a:off x="5105" y="422"/>
                  <a:ext cx="67" cy="234"/>
                </a:xfrm>
                <a:custGeom>
                  <a:avLst/>
                  <a:gdLst/>
                  <a:ahLst/>
                  <a:cxnLst>
                    <a:cxn ang="0">
                      <a:pos x="66" y="3"/>
                    </a:cxn>
                    <a:cxn ang="0">
                      <a:pos x="54" y="1"/>
                    </a:cxn>
                    <a:cxn ang="0">
                      <a:pos x="45" y="0"/>
                    </a:cxn>
                    <a:cxn ang="0">
                      <a:pos x="38" y="1"/>
                    </a:cxn>
                    <a:cxn ang="0">
                      <a:pos x="32" y="3"/>
                    </a:cxn>
                    <a:cxn ang="0">
                      <a:pos x="26" y="6"/>
                    </a:cxn>
                    <a:cxn ang="0">
                      <a:pos x="18" y="12"/>
                    </a:cxn>
                    <a:cxn ang="0">
                      <a:pos x="14" y="17"/>
                    </a:cxn>
                    <a:cxn ang="0">
                      <a:pos x="10" y="24"/>
                    </a:cxn>
                    <a:cxn ang="0">
                      <a:pos x="7" y="31"/>
                    </a:cxn>
                    <a:cxn ang="0">
                      <a:pos x="4" y="40"/>
                    </a:cxn>
                    <a:cxn ang="0">
                      <a:pos x="1" y="49"/>
                    </a:cxn>
                    <a:cxn ang="0">
                      <a:pos x="0" y="60"/>
                    </a:cxn>
                    <a:cxn ang="0">
                      <a:pos x="0" y="79"/>
                    </a:cxn>
                    <a:cxn ang="0">
                      <a:pos x="5" y="114"/>
                    </a:cxn>
                    <a:cxn ang="0">
                      <a:pos x="16" y="151"/>
                    </a:cxn>
                    <a:cxn ang="0">
                      <a:pos x="23" y="190"/>
                    </a:cxn>
                    <a:cxn ang="0">
                      <a:pos x="24" y="209"/>
                    </a:cxn>
                    <a:cxn ang="0">
                      <a:pos x="21" y="222"/>
                    </a:cxn>
                    <a:cxn ang="0">
                      <a:pos x="17" y="233"/>
                    </a:cxn>
                    <a:cxn ang="0">
                      <a:pos x="29" y="223"/>
                    </a:cxn>
                    <a:cxn ang="0">
                      <a:pos x="36" y="231"/>
                    </a:cxn>
                    <a:cxn ang="0">
                      <a:pos x="28" y="188"/>
                    </a:cxn>
                    <a:cxn ang="0">
                      <a:pos x="21" y="144"/>
                    </a:cxn>
                    <a:cxn ang="0">
                      <a:pos x="13" y="107"/>
                    </a:cxn>
                    <a:cxn ang="0">
                      <a:pos x="10" y="72"/>
                    </a:cxn>
                    <a:cxn ang="0">
                      <a:pos x="14" y="51"/>
                    </a:cxn>
                    <a:cxn ang="0">
                      <a:pos x="19" y="27"/>
                    </a:cxn>
                    <a:cxn ang="0">
                      <a:pos x="25" y="15"/>
                    </a:cxn>
                    <a:cxn ang="0">
                      <a:pos x="34" y="8"/>
                    </a:cxn>
                    <a:cxn ang="0">
                      <a:pos x="49" y="6"/>
                    </a:cxn>
                    <a:cxn ang="0">
                      <a:pos x="66" y="3"/>
                    </a:cxn>
                  </a:cxnLst>
                  <a:rect l="0" t="0" r="r" b="b"/>
                  <a:pathLst>
                    <a:path w="67" h="234">
                      <a:moveTo>
                        <a:pt x="66" y="3"/>
                      </a:moveTo>
                      <a:lnTo>
                        <a:pt x="54" y="1"/>
                      </a:lnTo>
                      <a:lnTo>
                        <a:pt x="45" y="0"/>
                      </a:lnTo>
                      <a:lnTo>
                        <a:pt x="38" y="1"/>
                      </a:lnTo>
                      <a:lnTo>
                        <a:pt x="32" y="3"/>
                      </a:lnTo>
                      <a:lnTo>
                        <a:pt x="26" y="6"/>
                      </a:lnTo>
                      <a:lnTo>
                        <a:pt x="18" y="12"/>
                      </a:lnTo>
                      <a:lnTo>
                        <a:pt x="14" y="17"/>
                      </a:lnTo>
                      <a:lnTo>
                        <a:pt x="10" y="24"/>
                      </a:lnTo>
                      <a:lnTo>
                        <a:pt x="7" y="31"/>
                      </a:lnTo>
                      <a:lnTo>
                        <a:pt x="4" y="40"/>
                      </a:lnTo>
                      <a:lnTo>
                        <a:pt x="1" y="49"/>
                      </a:lnTo>
                      <a:lnTo>
                        <a:pt x="0" y="60"/>
                      </a:lnTo>
                      <a:lnTo>
                        <a:pt x="0" y="79"/>
                      </a:lnTo>
                      <a:lnTo>
                        <a:pt x="5" y="114"/>
                      </a:lnTo>
                      <a:lnTo>
                        <a:pt x="16" y="151"/>
                      </a:lnTo>
                      <a:lnTo>
                        <a:pt x="23" y="190"/>
                      </a:lnTo>
                      <a:lnTo>
                        <a:pt x="24" y="209"/>
                      </a:lnTo>
                      <a:lnTo>
                        <a:pt x="21" y="222"/>
                      </a:lnTo>
                      <a:lnTo>
                        <a:pt x="17" y="233"/>
                      </a:lnTo>
                      <a:lnTo>
                        <a:pt x="29" y="223"/>
                      </a:lnTo>
                      <a:lnTo>
                        <a:pt x="36" y="231"/>
                      </a:lnTo>
                      <a:lnTo>
                        <a:pt x="28" y="188"/>
                      </a:lnTo>
                      <a:lnTo>
                        <a:pt x="21" y="144"/>
                      </a:lnTo>
                      <a:lnTo>
                        <a:pt x="13" y="107"/>
                      </a:lnTo>
                      <a:lnTo>
                        <a:pt x="10" y="72"/>
                      </a:lnTo>
                      <a:lnTo>
                        <a:pt x="14" y="51"/>
                      </a:lnTo>
                      <a:lnTo>
                        <a:pt x="19" y="27"/>
                      </a:lnTo>
                      <a:lnTo>
                        <a:pt x="25" y="15"/>
                      </a:lnTo>
                      <a:lnTo>
                        <a:pt x="34" y="8"/>
                      </a:lnTo>
                      <a:lnTo>
                        <a:pt x="49" y="6"/>
                      </a:lnTo>
                      <a:lnTo>
                        <a:pt x="66" y="3"/>
                      </a:lnTo>
                    </a:path>
                  </a:pathLst>
                </a:custGeom>
                <a:solidFill>
                  <a:srgbClr val="FFB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auto">
                <a:xfrm>
                  <a:off x="5119" y="645"/>
                  <a:ext cx="26" cy="58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10"/>
                    </a:cxn>
                    <a:cxn ang="0">
                      <a:pos x="0" y="17"/>
                    </a:cxn>
                    <a:cxn ang="0">
                      <a:pos x="5" y="13"/>
                    </a:cxn>
                    <a:cxn ang="0">
                      <a:pos x="0" y="28"/>
                    </a:cxn>
                    <a:cxn ang="0">
                      <a:pos x="6" y="23"/>
                    </a:cxn>
                    <a:cxn ang="0">
                      <a:pos x="2" y="43"/>
                    </a:cxn>
                    <a:cxn ang="0">
                      <a:pos x="10" y="36"/>
                    </a:cxn>
                    <a:cxn ang="0">
                      <a:pos x="12" y="48"/>
                    </a:cxn>
                    <a:cxn ang="0">
                      <a:pos x="21" y="57"/>
                    </a:cxn>
                    <a:cxn ang="0">
                      <a:pos x="20" y="43"/>
                    </a:cxn>
                    <a:cxn ang="0">
                      <a:pos x="25" y="27"/>
                    </a:cxn>
                    <a:cxn ang="0">
                      <a:pos x="22" y="8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26" h="58">
                      <a:moveTo>
                        <a:pt x="15" y="0"/>
                      </a:moveTo>
                      <a:lnTo>
                        <a:pt x="4" y="10"/>
                      </a:lnTo>
                      <a:lnTo>
                        <a:pt x="0" y="17"/>
                      </a:lnTo>
                      <a:lnTo>
                        <a:pt x="5" y="13"/>
                      </a:lnTo>
                      <a:lnTo>
                        <a:pt x="0" y="28"/>
                      </a:lnTo>
                      <a:lnTo>
                        <a:pt x="6" y="23"/>
                      </a:lnTo>
                      <a:lnTo>
                        <a:pt x="2" y="43"/>
                      </a:lnTo>
                      <a:lnTo>
                        <a:pt x="10" y="36"/>
                      </a:lnTo>
                      <a:lnTo>
                        <a:pt x="12" y="48"/>
                      </a:lnTo>
                      <a:lnTo>
                        <a:pt x="21" y="57"/>
                      </a:lnTo>
                      <a:lnTo>
                        <a:pt x="20" y="43"/>
                      </a:lnTo>
                      <a:lnTo>
                        <a:pt x="25" y="27"/>
                      </a:lnTo>
                      <a:lnTo>
                        <a:pt x="22" y="8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B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auto">
                <a:xfrm>
                  <a:off x="5115" y="425"/>
                  <a:ext cx="55" cy="224"/>
                </a:xfrm>
                <a:custGeom>
                  <a:avLst/>
                  <a:gdLst/>
                  <a:ahLst/>
                  <a:cxnLst>
                    <a:cxn ang="0">
                      <a:pos x="24" y="223"/>
                    </a:cxn>
                    <a:cxn ang="0">
                      <a:pos x="23" y="178"/>
                    </a:cxn>
                    <a:cxn ang="0">
                      <a:pos x="16" y="137"/>
                    </a:cxn>
                    <a:cxn ang="0">
                      <a:pos x="12" y="113"/>
                    </a:cxn>
                    <a:cxn ang="0">
                      <a:pos x="10" y="92"/>
                    </a:cxn>
                    <a:cxn ang="0">
                      <a:pos x="10" y="72"/>
                    </a:cxn>
                    <a:cxn ang="0">
                      <a:pos x="11" y="53"/>
                    </a:cxn>
                    <a:cxn ang="0">
                      <a:pos x="14" y="37"/>
                    </a:cxn>
                    <a:cxn ang="0">
                      <a:pos x="18" y="25"/>
                    </a:cxn>
                    <a:cxn ang="0">
                      <a:pos x="22" y="17"/>
                    </a:cxn>
                    <a:cxn ang="0">
                      <a:pos x="28" y="12"/>
                    </a:cxn>
                    <a:cxn ang="0">
                      <a:pos x="35" y="7"/>
                    </a:cxn>
                    <a:cxn ang="0">
                      <a:pos x="43" y="4"/>
                    </a:cxn>
                    <a:cxn ang="0">
                      <a:pos x="54" y="0"/>
                    </a:cxn>
                    <a:cxn ang="0">
                      <a:pos x="42" y="0"/>
                    </a:cxn>
                    <a:cxn ang="0">
                      <a:pos x="33" y="1"/>
                    </a:cxn>
                    <a:cxn ang="0">
                      <a:pos x="24" y="4"/>
                    </a:cxn>
                    <a:cxn ang="0">
                      <a:pos x="16" y="9"/>
                    </a:cxn>
                    <a:cxn ang="0">
                      <a:pos x="12" y="15"/>
                    </a:cxn>
                    <a:cxn ang="0">
                      <a:pos x="8" y="22"/>
                    </a:cxn>
                    <a:cxn ang="0">
                      <a:pos x="4" y="37"/>
                    </a:cxn>
                    <a:cxn ang="0">
                      <a:pos x="2" y="51"/>
                    </a:cxn>
                    <a:cxn ang="0">
                      <a:pos x="0" y="64"/>
                    </a:cxn>
                    <a:cxn ang="0">
                      <a:pos x="0" y="80"/>
                    </a:cxn>
                    <a:cxn ang="0">
                      <a:pos x="1" y="94"/>
                    </a:cxn>
                    <a:cxn ang="0">
                      <a:pos x="4" y="113"/>
                    </a:cxn>
                    <a:cxn ang="0">
                      <a:pos x="10" y="139"/>
                    </a:cxn>
                    <a:cxn ang="0">
                      <a:pos x="17" y="184"/>
                    </a:cxn>
                    <a:cxn ang="0">
                      <a:pos x="24" y="223"/>
                    </a:cxn>
                  </a:cxnLst>
                  <a:rect l="0" t="0" r="r" b="b"/>
                  <a:pathLst>
                    <a:path w="55" h="224">
                      <a:moveTo>
                        <a:pt x="24" y="223"/>
                      </a:moveTo>
                      <a:lnTo>
                        <a:pt x="23" y="178"/>
                      </a:lnTo>
                      <a:lnTo>
                        <a:pt x="16" y="137"/>
                      </a:lnTo>
                      <a:lnTo>
                        <a:pt x="12" y="113"/>
                      </a:lnTo>
                      <a:lnTo>
                        <a:pt x="10" y="92"/>
                      </a:lnTo>
                      <a:lnTo>
                        <a:pt x="10" y="72"/>
                      </a:lnTo>
                      <a:lnTo>
                        <a:pt x="11" y="53"/>
                      </a:lnTo>
                      <a:lnTo>
                        <a:pt x="14" y="37"/>
                      </a:lnTo>
                      <a:lnTo>
                        <a:pt x="18" y="25"/>
                      </a:lnTo>
                      <a:lnTo>
                        <a:pt x="22" y="17"/>
                      </a:lnTo>
                      <a:lnTo>
                        <a:pt x="28" y="12"/>
                      </a:lnTo>
                      <a:lnTo>
                        <a:pt x="35" y="7"/>
                      </a:lnTo>
                      <a:lnTo>
                        <a:pt x="43" y="4"/>
                      </a:lnTo>
                      <a:lnTo>
                        <a:pt x="54" y="0"/>
                      </a:lnTo>
                      <a:lnTo>
                        <a:pt x="42" y="0"/>
                      </a:lnTo>
                      <a:lnTo>
                        <a:pt x="33" y="1"/>
                      </a:lnTo>
                      <a:lnTo>
                        <a:pt x="24" y="4"/>
                      </a:lnTo>
                      <a:lnTo>
                        <a:pt x="16" y="9"/>
                      </a:lnTo>
                      <a:lnTo>
                        <a:pt x="12" y="15"/>
                      </a:lnTo>
                      <a:lnTo>
                        <a:pt x="8" y="22"/>
                      </a:lnTo>
                      <a:lnTo>
                        <a:pt x="4" y="37"/>
                      </a:lnTo>
                      <a:lnTo>
                        <a:pt x="2" y="51"/>
                      </a:lnTo>
                      <a:lnTo>
                        <a:pt x="0" y="64"/>
                      </a:lnTo>
                      <a:lnTo>
                        <a:pt x="0" y="80"/>
                      </a:lnTo>
                      <a:lnTo>
                        <a:pt x="1" y="94"/>
                      </a:lnTo>
                      <a:lnTo>
                        <a:pt x="4" y="113"/>
                      </a:lnTo>
                      <a:lnTo>
                        <a:pt x="10" y="139"/>
                      </a:lnTo>
                      <a:lnTo>
                        <a:pt x="17" y="184"/>
                      </a:lnTo>
                      <a:lnTo>
                        <a:pt x="24" y="22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26988" y="990600"/>
            <a:ext cx="3681412" cy="0"/>
          </a:xfrm>
          <a:prstGeom prst="line">
            <a:avLst/>
          </a:prstGeom>
          <a:noFill/>
          <a:ln w="50800">
            <a:solidFill>
              <a:srgbClr val="FFCC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28638" y="2493963"/>
            <a:ext cx="8086725" cy="284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¿ Es posible ya clonar al ser humano?</a:t>
            </a:r>
          </a:p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David Rorvik “ In his image: the cloning of a man”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188" y="1628775"/>
            <a:ext cx="8302625" cy="4846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¡ PIENSALO !</a:t>
            </a:r>
          </a:p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Seres humanos reproducidos por manipulación para satisfacer la demanda de los clientes.</a:t>
            </a:r>
          </a:p>
          <a:p>
            <a:pPr>
              <a:spcBef>
                <a:spcPct val="50000"/>
              </a:spcBef>
            </a:pPr>
            <a:r>
              <a:rPr lang="es-ES_tradnl" sz="3600" b="1" i="1">
                <a:solidFill>
                  <a:srgbClr val="FFFFFF"/>
                </a:solidFill>
                <a:latin typeface="Arial" charset="0"/>
              </a:rPr>
              <a:t>SE CLONAN:</a:t>
            </a:r>
          </a:p>
          <a:p>
            <a:pPr>
              <a:spcBef>
                <a:spcPct val="45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- multimillonarios              - atletas</a:t>
            </a:r>
          </a:p>
          <a:p>
            <a:pPr>
              <a:spcBef>
                <a:spcPct val="1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- super soldados               - artistas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2588" y="1220788"/>
            <a:ext cx="8912225" cy="5367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Dilemas:</a:t>
            </a:r>
          </a:p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¿ Qué sería de esos seres humanos clonados, deseados por un interés egoísta ?</a:t>
            </a:r>
          </a:p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¿ Cómo evitar que se formen ejércitos de terroristas clones ?</a:t>
            </a:r>
          </a:p>
          <a:p>
            <a:pPr>
              <a:spcBef>
                <a:spcPct val="5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¿ Qué límites se impondrán al número de clones de un mismo individuo ?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3988" y="1590675"/>
            <a:ext cx="8836025" cy="457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Dilemas:</a:t>
            </a:r>
          </a:p>
          <a:p>
            <a:pPr>
              <a:spcBef>
                <a:spcPct val="50000"/>
              </a:spcBef>
            </a:pPr>
            <a:r>
              <a:rPr lang="es-ES_tradnl" sz="3400" b="1">
                <a:solidFill>
                  <a:srgbClr val="FFFFFF"/>
                </a:solidFill>
                <a:latin typeface="Arial" charset="0"/>
              </a:rPr>
              <a:t>¿ Qué se haría con los “errores”, los “extras” y “los clones” que no satisfagan las espectativas de sus dueños ?</a:t>
            </a:r>
          </a:p>
          <a:p>
            <a:pPr>
              <a:spcBef>
                <a:spcPct val="50000"/>
              </a:spcBef>
            </a:pPr>
            <a:r>
              <a:rPr lang="es-ES_tradnl" sz="3400" b="1">
                <a:solidFill>
                  <a:srgbClr val="FFFFFF"/>
                </a:solidFill>
                <a:latin typeface="Arial" charset="0"/>
              </a:rPr>
              <a:t>¿ Se harían “series limitadas” de clones para aumentarles el valor ?</a:t>
            </a:r>
          </a:p>
          <a:p>
            <a:pPr>
              <a:spcBef>
                <a:spcPct val="50000"/>
              </a:spcBef>
            </a:pPr>
            <a:r>
              <a:rPr lang="es-ES_tradnl" sz="3400" b="1">
                <a:solidFill>
                  <a:srgbClr val="FFFFFF"/>
                </a:solidFill>
                <a:latin typeface="Arial" charset="0"/>
              </a:rPr>
              <a:t>¿ Que se sentirá ser un clon ?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6388" y="1906588"/>
            <a:ext cx="8607425" cy="426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5400" b="1">
                <a:solidFill>
                  <a:srgbClr val="FFFFFF"/>
                </a:solidFill>
                <a:latin typeface="Arial" charset="0"/>
              </a:rPr>
              <a:t>¿ Para qué la clonación ?</a:t>
            </a:r>
          </a:p>
          <a:p>
            <a:pPr>
              <a:spcBef>
                <a:spcPct val="10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para perpetuarnos eternamente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para lograr la pérdida de la identidad y la creación de una super raza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30188" y="2193925"/>
            <a:ext cx="8607425" cy="3748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800" b="1">
                <a:solidFill>
                  <a:srgbClr val="FFFFFF"/>
                </a:solidFill>
                <a:latin typeface="Arial" charset="0"/>
              </a:rPr>
              <a:t>“No sólo aporta la posibilidad de manipulación del hombre por el hombre, además nos permite hacer lo que queramos”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8788" y="2211388"/>
            <a:ext cx="8226425" cy="374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“ El deseo de continuidad y de perpetuación no se logra a través de la clonación ya que al clonar el aspecto físico en ningún caso se duplica a la persona ”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06388" y="2211388"/>
            <a:ext cx="8607425" cy="3927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400" b="1">
                <a:solidFill>
                  <a:srgbClr val="FFFFFF"/>
                </a:solidFill>
                <a:latin typeface="Arial" charset="0"/>
              </a:rPr>
              <a:t>Hay una pérdida muy elevada de embriones en el proceso de desarrollo</a:t>
            </a:r>
            <a:endParaRPr lang="es-ES_tradnl" sz="4800" b="1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10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227 células adultas fusionadas para que naciera Dolly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06388" y="2084388"/>
            <a:ext cx="8607425" cy="393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“ No tiene sentido sustituir la reproducción sexual de los animales superiores, tan laboriosamente conseguida y con tantas ventajas para la especie, por la clonación, que es una forma de reproducción asexual propia de los animales inferiores ”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7388" y="1830388"/>
            <a:ext cx="7769225" cy="446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100" b="1">
                <a:solidFill>
                  <a:srgbClr val="FFFFFF"/>
                </a:solidFill>
                <a:latin typeface="Arial" charset="0"/>
              </a:rPr>
              <a:t>“ Es una manipulación de la complementariedad, base de la procreación humana.  Tiende a considerar la bisexualidad como un mero residuo.  Se requiere un óvulo para hacer un embrión clon ”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11188" y="2268538"/>
            <a:ext cx="7997825" cy="321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100" b="1">
                <a:solidFill>
                  <a:srgbClr val="FFFFFF"/>
                </a:solidFill>
                <a:latin typeface="Arial" charset="0"/>
              </a:rPr>
              <a:t>“ La mujer se vuelve objeto, reducida a algunas de sus funciones puramente biológicas como prestadora de óvulos y útero 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7388" y="1906588"/>
            <a:ext cx="738822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INICIO DE LA VIDA HUMANA.</a:t>
            </a:r>
          </a:p>
          <a:p>
            <a:pPr lvl="2"/>
            <a:endParaRPr lang="es-ES_tradnl" sz="4000" b="1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El ser humano tiene</a:t>
            </a:r>
          </a:p>
          <a:p>
            <a:pPr>
              <a:spcBef>
                <a:spcPct val="1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46  cromosomas conformados</a:t>
            </a:r>
          </a:p>
          <a:p>
            <a:pPr>
              <a:spcBef>
                <a:spcPct val="1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por DNA</a:t>
            </a:r>
          </a:p>
        </p:txBody>
      </p:sp>
      <p:graphicFrame>
        <p:nvGraphicFramePr>
          <p:cNvPr id="61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29400" y="3657600"/>
          <a:ext cx="1076325" cy="2301875"/>
        </p:xfrm>
        <a:graphic>
          <a:graphicData uri="http://schemas.openxmlformats.org/presentationml/2006/ole">
            <p:oleObj spid="_x0000_s6147" name="Imagen" r:id="rId4" imgW="1074600" imgH="2300040" progId="MS_ClipArt_Gallery.2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11188" y="1449388"/>
            <a:ext cx="8302625" cy="5110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800" b="1">
                <a:solidFill>
                  <a:srgbClr val="FFFFFF"/>
                </a:solidFill>
                <a:latin typeface="Arial" charset="0"/>
              </a:rPr>
              <a:t>Clonación de humanos:</a:t>
            </a:r>
            <a:endParaRPr lang="es-ES_tradnl" sz="4400" b="1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_tradnl" sz="3800" b="1">
                <a:solidFill>
                  <a:srgbClr val="FFFFFF"/>
                </a:solidFill>
                <a:latin typeface="Arial" charset="0"/>
              </a:rPr>
              <a:t>Drs. Hall y Stillman, clonaron 17 embriones poliespérmicos consiguiendo 48 clones de seres humanos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3800" b="1">
                <a:solidFill>
                  <a:srgbClr val="FFFFFF"/>
                </a:solidFill>
                <a:latin typeface="Arial" charset="0"/>
              </a:rPr>
              <a:t> Los desecharon antes de implantarlos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11188" y="2135188"/>
            <a:ext cx="7997825" cy="384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100" b="1">
                <a:solidFill>
                  <a:srgbClr val="FFFFFF"/>
                </a:solidFill>
                <a:latin typeface="Arial" charset="0"/>
              </a:rPr>
              <a:t>“ Si el proyecto de clonación humana pretende detenerse antes de la implantación en el útero, resulta tambien injusto ya que el embrión se convierte en objeto de experimentación ”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58788" y="1890713"/>
            <a:ext cx="8226425" cy="435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“ La clonación puede ser admisible en animales, sin embargo, es inadmisible para la persona humana. No se puede sacrificar ni una sola vida humana en nombre de un presunto avance científico ”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58788" y="1677988"/>
            <a:ext cx="8226425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Un ser humano no puede ser “fabricado” por otro hombre en un acto técnico</a:t>
            </a:r>
          </a:p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Todo niño tiene derecho a nacer de un padre y una madre</a:t>
            </a:r>
          </a:p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Negar este derecho puede generar problemas psicológicos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11188" y="2268538"/>
            <a:ext cx="7997825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100" b="1">
                <a:solidFill>
                  <a:srgbClr val="FFFFFF"/>
                </a:solidFill>
                <a:latin typeface="Arial" charset="0"/>
              </a:rPr>
              <a:t>“ Se apoya la idea de que algunos hombres pueden tener un dominio total sobre la existencia de los demás ”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58788" y="1601788"/>
            <a:ext cx="8607425" cy="492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La clonación como fuente de órganos: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Consiste en guardar embriones clónicos congelados, por si el adulto necesitase un trasplante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 La vida humana nunca puede ser instrumento u objeto de consumo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8788" y="1601788"/>
            <a:ext cx="7845425" cy="492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La clonación como diagnóstico genético: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Consiste en tener varios clones y utilizar uno para exámen génico.  Si es sano se implanta otro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 El destruir un embrión es inadmisible científica y éticamente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7788" y="1601788"/>
            <a:ext cx="8988425" cy="5160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700" b="1">
                <a:solidFill>
                  <a:srgbClr val="FFFFFF"/>
                </a:solidFill>
                <a:latin typeface="Arial" charset="0"/>
              </a:rPr>
              <a:t>“La investigación científica necesita unos límites éticos que respondan a los mandatos de la naturaleza no puede considerarse “avance” una práctica que atenta contra persona humana.  Jerôme Lejeune: “El procedimiento científico perfecto para dominar la naturaleza es la obediencia a sus leyes” ”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7388" y="1779588"/>
            <a:ext cx="8226425" cy="454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Aspectos éticos:</a:t>
            </a:r>
          </a:p>
          <a:p>
            <a:pPr>
              <a:spcBef>
                <a:spcPct val="100000"/>
              </a:spcBef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...la irrepetibilidad de cada ser humano a quien Dios ha dotado de una serie de talentos y de dones propios , ... Dios ni se repite en su creación ni “factura” creaturas en serie ... 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2588" y="2024063"/>
            <a:ext cx="8378825" cy="384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100" b="1">
                <a:solidFill>
                  <a:srgbClr val="FFFFFF"/>
                </a:solidFill>
                <a:latin typeface="Arial" charset="0"/>
              </a:rPr>
              <a:t>“ El alma espiritual, parte esencial de la persona, es creada directamente por Dios y no puede ser engendrada por los padres ni por la fecundación artificial ni clonada ”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8788" y="2181225"/>
            <a:ext cx="8226425" cy="3074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La persona tiene 3 dimensiones: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biológica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psicológica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espiritual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58788" y="1947863"/>
            <a:ext cx="8302625" cy="384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100" b="1">
                <a:solidFill>
                  <a:srgbClr val="FFFFFF"/>
                </a:solidFill>
                <a:latin typeface="Arial" charset="0"/>
              </a:rPr>
              <a:t>“ La clonación es la forma más esclavizante de manipulación genética; su objetivo no es un modificación arbitraria de la herencia, sino su arbitraria fijación en la naturaleza ”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11188" y="2439988"/>
            <a:ext cx="7921625" cy="301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800" b="1">
                <a:solidFill>
                  <a:srgbClr val="FFFFFF"/>
                </a:solidFill>
                <a:latin typeface="Arial" charset="0"/>
              </a:rPr>
              <a:t>“En el terreno científico y tecnológico, no existen metas prefijadas que limiten la investigación”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06388" y="2062163"/>
            <a:ext cx="8607425" cy="410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b="1">
                <a:solidFill>
                  <a:srgbClr val="FFFFFF"/>
                </a:solidFill>
                <a:latin typeface="Arial" charset="0"/>
              </a:rPr>
              <a:t>“ la sociedad debe exigir responsabilidad al científico, quien debe de informar sobre sus investigaciones, el objetivo, los riesgos e implicaciones ”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2588" y="2695575"/>
            <a:ext cx="7083425" cy="3074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Evidencias genéticas: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único e irrepetible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autonomía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desarrollo ininterrumpido</a:t>
            </a:r>
          </a:p>
        </p:txBody>
      </p:sp>
      <p:graphicFrame>
        <p:nvGraphicFramePr>
          <p:cNvPr id="1024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0" y="2667000"/>
          <a:ext cx="2679700" cy="2584450"/>
        </p:xfrm>
        <a:graphic>
          <a:graphicData uri="http://schemas.openxmlformats.org/presentationml/2006/ole">
            <p:oleObj spid="_x0000_s10243" name="Imagen" r:id="rId4" imgW="2678040" imgH="2582640" progId="MS_ClipArt_Gallery.2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92188" y="2439988"/>
            <a:ext cx="7388225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60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_tradnl" sz="5400" b="1">
                <a:solidFill>
                  <a:srgbClr val="FFFFFF"/>
                </a:solidFill>
                <a:latin typeface="Arial" charset="0"/>
              </a:rPr>
              <a:t>La clonación es la repetición idéntica de un ser vivo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2588" y="1968500"/>
            <a:ext cx="8302625" cy="3821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Existen 3 formas de realizarse: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por partición de un embrión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 por transplante de células embrionarias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latin typeface="Arial" charset="0"/>
              </a:rPr>
              <a:t> por transplante de células de adulto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30188" y="1525588"/>
            <a:ext cx="68548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Clonación de embriones por partición: 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457200" y="4313238"/>
            <a:ext cx="1196975" cy="1119187"/>
            <a:chOff x="288" y="2717"/>
            <a:chExt cx="754" cy="705"/>
          </a:xfrm>
        </p:grpSpPr>
        <p:sp>
          <p:nvSpPr>
            <p:cNvPr id="16387" name="Freeform 3"/>
            <p:cNvSpPr>
              <a:spLocks/>
            </p:cNvSpPr>
            <p:nvPr/>
          </p:nvSpPr>
          <p:spPr bwMode="auto">
            <a:xfrm>
              <a:off x="288" y="2717"/>
              <a:ext cx="754" cy="705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286" y="9"/>
                </a:cxn>
                <a:cxn ang="0">
                  <a:pos x="218" y="32"/>
                </a:cxn>
                <a:cxn ang="0">
                  <a:pos x="153" y="67"/>
                </a:cxn>
                <a:cxn ang="0">
                  <a:pos x="100" y="112"/>
                </a:cxn>
                <a:cxn ang="0">
                  <a:pos x="53" y="167"/>
                </a:cxn>
                <a:cxn ang="0">
                  <a:pos x="23" y="229"/>
                </a:cxn>
                <a:cxn ang="0">
                  <a:pos x="3" y="296"/>
                </a:cxn>
                <a:cxn ang="0">
                  <a:pos x="0" y="367"/>
                </a:cxn>
                <a:cxn ang="0">
                  <a:pos x="8" y="438"/>
                </a:cxn>
                <a:cxn ang="0">
                  <a:pos x="30" y="500"/>
                </a:cxn>
                <a:cxn ang="0">
                  <a:pos x="68" y="557"/>
                </a:cxn>
                <a:cxn ang="0">
                  <a:pos x="118" y="608"/>
                </a:cxn>
                <a:cxn ang="0">
                  <a:pos x="173" y="649"/>
                </a:cxn>
                <a:cxn ang="0">
                  <a:pos x="236" y="683"/>
                </a:cxn>
                <a:cxn ang="0">
                  <a:pos x="309" y="699"/>
                </a:cxn>
                <a:cxn ang="0">
                  <a:pos x="387" y="704"/>
                </a:cxn>
                <a:cxn ang="0">
                  <a:pos x="459" y="695"/>
                </a:cxn>
                <a:cxn ang="0">
                  <a:pos x="532" y="674"/>
                </a:cxn>
                <a:cxn ang="0">
                  <a:pos x="592" y="637"/>
                </a:cxn>
                <a:cxn ang="0">
                  <a:pos x="648" y="596"/>
                </a:cxn>
                <a:cxn ang="0">
                  <a:pos x="693" y="541"/>
                </a:cxn>
                <a:cxn ang="0">
                  <a:pos x="725" y="484"/>
                </a:cxn>
                <a:cxn ang="0">
                  <a:pos x="748" y="415"/>
                </a:cxn>
                <a:cxn ang="0">
                  <a:pos x="753" y="346"/>
                </a:cxn>
                <a:cxn ang="0">
                  <a:pos x="743" y="275"/>
                </a:cxn>
                <a:cxn ang="0">
                  <a:pos x="715" y="209"/>
                </a:cxn>
                <a:cxn ang="0">
                  <a:pos x="680" y="149"/>
                </a:cxn>
                <a:cxn ang="0">
                  <a:pos x="633" y="96"/>
                </a:cxn>
                <a:cxn ang="0">
                  <a:pos x="575" y="53"/>
                </a:cxn>
                <a:cxn ang="0">
                  <a:pos x="510" y="25"/>
                </a:cxn>
                <a:cxn ang="0">
                  <a:pos x="437" y="5"/>
                </a:cxn>
                <a:cxn ang="0">
                  <a:pos x="364" y="0"/>
                </a:cxn>
              </a:cxnLst>
              <a:rect l="0" t="0" r="r" b="b"/>
              <a:pathLst>
                <a:path w="754" h="705">
                  <a:moveTo>
                    <a:pt x="364" y="0"/>
                  </a:moveTo>
                  <a:lnTo>
                    <a:pt x="286" y="9"/>
                  </a:lnTo>
                  <a:lnTo>
                    <a:pt x="218" y="32"/>
                  </a:lnTo>
                  <a:lnTo>
                    <a:pt x="153" y="67"/>
                  </a:lnTo>
                  <a:lnTo>
                    <a:pt x="100" y="112"/>
                  </a:lnTo>
                  <a:lnTo>
                    <a:pt x="53" y="167"/>
                  </a:lnTo>
                  <a:lnTo>
                    <a:pt x="23" y="229"/>
                  </a:lnTo>
                  <a:lnTo>
                    <a:pt x="3" y="296"/>
                  </a:lnTo>
                  <a:lnTo>
                    <a:pt x="0" y="367"/>
                  </a:lnTo>
                  <a:lnTo>
                    <a:pt x="8" y="438"/>
                  </a:lnTo>
                  <a:lnTo>
                    <a:pt x="30" y="500"/>
                  </a:lnTo>
                  <a:lnTo>
                    <a:pt x="68" y="557"/>
                  </a:lnTo>
                  <a:lnTo>
                    <a:pt x="118" y="608"/>
                  </a:lnTo>
                  <a:lnTo>
                    <a:pt x="173" y="649"/>
                  </a:lnTo>
                  <a:lnTo>
                    <a:pt x="236" y="683"/>
                  </a:lnTo>
                  <a:lnTo>
                    <a:pt x="309" y="699"/>
                  </a:lnTo>
                  <a:lnTo>
                    <a:pt x="387" y="704"/>
                  </a:lnTo>
                  <a:lnTo>
                    <a:pt x="459" y="695"/>
                  </a:lnTo>
                  <a:lnTo>
                    <a:pt x="532" y="674"/>
                  </a:lnTo>
                  <a:lnTo>
                    <a:pt x="592" y="637"/>
                  </a:lnTo>
                  <a:lnTo>
                    <a:pt x="648" y="596"/>
                  </a:lnTo>
                  <a:lnTo>
                    <a:pt x="693" y="541"/>
                  </a:lnTo>
                  <a:lnTo>
                    <a:pt x="725" y="484"/>
                  </a:lnTo>
                  <a:lnTo>
                    <a:pt x="748" y="415"/>
                  </a:lnTo>
                  <a:lnTo>
                    <a:pt x="753" y="346"/>
                  </a:lnTo>
                  <a:lnTo>
                    <a:pt x="743" y="275"/>
                  </a:lnTo>
                  <a:lnTo>
                    <a:pt x="715" y="209"/>
                  </a:lnTo>
                  <a:lnTo>
                    <a:pt x="680" y="149"/>
                  </a:lnTo>
                  <a:lnTo>
                    <a:pt x="633" y="96"/>
                  </a:lnTo>
                  <a:lnTo>
                    <a:pt x="575" y="53"/>
                  </a:lnTo>
                  <a:lnTo>
                    <a:pt x="510" y="25"/>
                  </a:lnTo>
                  <a:lnTo>
                    <a:pt x="437" y="5"/>
                  </a:lnTo>
                  <a:lnTo>
                    <a:pt x="364" y="0"/>
                  </a:lnTo>
                </a:path>
              </a:pathLst>
            </a:custGeom>
            <a:solidFill>
              <a:srgbClr val="FFFF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752" y="2926"/>
              <a:ext cx="225" cy="19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65" y="7"/>
                </a:cxn>
                <a:cxn ang="0">
                  <a:pos x="28" y="27"/>
                </a:cxn>
                <a:cxn ang="0">
                  <a:pos x="5" y="62"/>
                </a:cxn>
                <a:cxn ang="0">
                  <a:pos x="0" y="98"/>
                </a:cxn>
                <a:cxn ang="0">
                  <a:pos x="10" y="133"/>
                </a:cxn>
                <a:cxn ang="0">
                  <a:pos x="33" y="160"/>
                </a:cxn>
                <a:cxn ang="0">
                  <a:pos x="68" y="183"/>
                </a:cxn>
                <a:cxn ang="0">
                  <a:pos x="116" y="190"/>
                </a:cxn>
                <a:cxn ang="0">
                  <a:pos x="161" y="183"/>
                </a:cxn>
                <a:cxn ang="0">
                  <a:pos x="196" y="158"/>
                </a:cxn>
                <a:cxn ang="0">
                  <a:pos x="221" y="128"/>
                </a:cxn>
                <a:cxn ang="0">
                  <a:pos x="224" y="92"/>
                </a:cxn>
                <a:cxn ang="0">
                  <a:pos x="216" y="53"/>
                </a:cxn>
                <a:cxn ang="0">
                  <a:pos x="194" y="25"/>
                </a:cxn>
                <a:cxn ang="0">
                  <a:pos x="156" y="7"/>
                </a:cxn>
                <a:cxn ang="0">
                  <a:pos x="111" y="0"/>
                </a:cxn>
              </a:cxnLst>
              <a:rect l="0" t="0" r="r" b="b"/>
              <a:pathLst>
                <a:path w="225" h="191">
                  <a:moveTo>
                    <a:pt x="111" y="0"/>
                  </a:moveTo>
                  <a:lnTo>
                    <a:pt x="65" y="7"/>
                  </a:lnTo>
                  <a:lnTo>
                    <a:pt x="28" y="27"/>
                  </a:lnTo>
                  <a:lnTo>
                    <a:pt x="5" y="62"/>
                  </a:lnTo>
                  <a:lnTo>
                    <a:pt x="0" y="98"/>
                  </a:lnTo>
                  <a:lnTo>
                    <a:pt x="10" y="133"/>
                  </a:lnTo>
                  <a:lnTo>
                    <a:pt x="33" y="160"/>
                  </a:lnTo>
                  <a:lnTo>
                    <a:pt x="68" y="183"/>
                  </a:lnTo>
                  <a:lnTo>
                    <a:pt x="116" y="190"/>
                  </a:lnTo>
                  <a:lnTo>
                    <a:pt x="161" y="183"/>
                  </a:lnTo>
                  <a:lnTo>
                    <a:pt x="196" y="158"/>
                  </a:lnTo>
                  <a:lnTo>
                    <a:pt x="221" y="128"/>
                  </a:lnTo>
                  <a:lnTo>
                    <a:pt x="224" y="92"/>
                  </a:lnTo>
                  <a:lnTo>
                    <a:pt x="216" y="53"/>
                  </a:lnTo>
                  <a:lnTo>
                    <a:pt x="194" y="25"/>
                  </a:lnTo>
                  <a:lnTo>
                    <a:pt x="156" y="7"/>
                  </a:lnTo>
                  <a:lnTo>
                    <a:pt x="111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2303463" y="3411538"/>
            <a:ext cx="2252662" cy="2546350"/>
            <a:chOff x="1451" y="2149"/>
            <a:chExt cx="1419" cy="1604"/>
          </a:xfrm>
        </p:grpSpPr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1451" y="2386"/>
              <a:ext cx="754" cy="1367"/>
              <a:chOff x="1451" y="2386"/>
              <a:chExt cx="754" cy="1367"/>
            </a:xfrm>
          </p:grpSpPr>
          <p:grpSp>
            <p:nvGrpSpPr>
              <p:cNvPr id="16392" name="Group 8"/>
              <p:cNvGrpSpPr>
                <a:grpSpLocks/>
              </p:cNvGrpSpPr>
              <p:nvPr/>
            </p:nvGrpSpPr>
            <p:grpSpPr bwMode="auto">
              <a:xfrm>
                <a:off x="1451" y="3048"/>
                <a:ext cx="754" cy="705"/>
                <a:chOff x="1451" y="3048"/>
                <a:chExt cx="754" cy="705"/>
              </a:xfrm>
            </p:grpSpPr>
            <p:sp>
              <p:nvSpPr>
                <p:cNvPr id="16390" name="Freeform 6"/>
                <p:cNvSpPr>
                  <a:spLocks/>
                </p:cNvSpPr>
                <p:nvPr/>
              </p:nvSpPr>
              <p:spPr bwMode="auto">
                <a:xfrm>
                  <a:off x="1451" y="3048"/>
                  <a:ext cx="754" cy="705"/>
                </a:xfrm>
                <a:custGeom>
                  <a:avLst/>
                  <a:gdLst/>
                  <a:ahLst/>
                  <a:cxnLst>
                    <a:cxn ang="0">
                      <a:pos x="364" y="0"/>
                    </a:cxn>
                    <a:cxn ang="0">
                      <a:pos x="286" y="9"/>
                    </a:cxn>
                    <a:cxn ang="0">
                      <a:pos x="218" y="32"/>
                    </a:cxn>
                    <a:cxn ang="0">
                      <a:pos x="153" y="67"/>
                    </a:cxn>
                    <a:cxn ang="0">
                      <a:pos x="100" y="112"/>
                    </a:cxn>
                    <a:cxn ang="0">
                      <a:pos x="53" y="167"/>
                    </a:cxn>
                    <a:cxn ang="0">
                      <a:pos x="23" y="229"/>
                    </a:cxn>
                    <a:cxn ang="0">
                      <a:pos x="3" y="296"/>
                    </a:cxn>
                    <a:cxn ang="0">
                      <a:pos x="0" y="367"/>
                    </a:cxn>
                    <a:cxn ang="0">
                      <a:pos x="8" y="438"/>
                    </a:cxn>
                    <a:cxn ang="0">
                      <a:pos x="30" y="500"/>
                    </a:cxn>
                    <a:cxn ang="0">
                      <a:pos x="68" y="557"/>
                    </a:cxn>
                    <a:cxn ang="0">
                      <a:pos x="118" y="608"/>
                    </a:cxn>
                    <a:cxn ang="0">
                      <a:pos x="173" y="649"/>
                    </a:cxn>
                    <a:cxn ang="0">
                      <a:pos x="236" y="683"/>
                    </a:cxn>
                    <a:cxn ang="0">
                      <a:pos x="309" y="699"/>
                    </a:cxn>
                    <a:cxn ang="0">
                      <a:pos x="387" y="704"/>
                    </a:cxn>
                    <a:cxn ang="0">
                      <a:pos x="459" y="695"/>
                    </a:cxn>
                    <a:cxn ang="0">
                      <a:pos x="532" y="674"/>
                    </a:cxn>
                    <a:cxn ang="0">
                      <a:pos x="592" y="637"/>
                    </a:cxn>
                    <a:cxn ang="0">
                      <a:pos x="648" y="596"/>
                    </a:cxn>
                    <a:cxn ang="0">
                      <a:pos x="693" y="541"/>
                    </a:cxn>
                    <a:cxn ang="0">
                      <a:pos x="725" y="484"/>
                    </a:cxn>
                    <a:cxn ang="0">
                      <a:pos x="748" y="415"/>
                    </a:cxn>
                    <a:cxn ang="0">
                      <a:pos x="753" y="346"/>
                    </a:cxn>
                    <a:cxn ang="0">
                      <a:pos x="743" y="275"/>
                    </a:cxn>
                    <a:cxn ang="0">
                      <a:pos x="715" y="209"/>
                    </a:cxn>
                    <a:cxn ang="0">
                      <a:pos x="680" y="149"/>
                    </a:cxn>
                    <a:cxn ang="0">
                      <a:pos x="633" y="96"/>
                    </a:cxn>
                    <a:cxn ang="0">
                      <a:pos x="575" y="53"/>
                    </a:cxn>
                    <a:cxn ang="0">
                      <a:pos x="510" y="25"/>
                    </a:cxn>
                    <a:cxn ang="0">
                      <a:pos x="437" y="5"/>
                    </a:cxn>
                    <a:cxn ang="0">
                      <a:pos x="364" y="0"/>
                    </a:cxn>
                  </a:cxnLst>
                  <a:rect l="0" t="0" r="r" b="b"/>
                  <a:pathLst>
                    <a:path w="754" h="705">
                      <a:moveTo>
                        <a:pt x="364" y="0"/>
                      </a:moveTo>
                      <a:lnTo>
                        <a:pt x="286" y="9"/>
                      </a:lnTo>
                      <a:lnTo>
                        <a:pt x="218" y="32"/>
                      </a:lnTo>
                      <a:lnTo>
                        <a:pt x="153" y="67"/>
                      </a:lnTo>
                      <a:lnTo>
                        <a:pt x="100" y="112"/>
                      </a:lnTo>
                      <a:lnTo>
                        <a:pt x="53" y="167"/>
                      </a:lnTo>
                      <a:lnTo>
                        <a:pt x="23" y="229"/>
                      </a:lnTo>
                      <a:lnTo>
                        <a:pt x="3" y="296"/>
                      </a:lnTo>
                      <a:lnTo>
                        <a:pt x="0" y="367"/>
                      </a:lnTo>
                      <a:lnTo>
                        <a:pt x="8" y="438"/>
                      </a:lnTo>
                      <a:lnTo>
                        <a:pt x="30" y="500"/>
                      </a:lnTo>
                      <a:lnTo>
                        <a:pt x="68" y="557"/>
                      </a:lnTo>
                      <a:lnTo>
                        <a:pt x="118" y="608"/>
                      </a:lnTo>
                      <a:lnTo>
                        <a:pt x="173" y="649"/>
                      </a:lnTo>
                      <a:lnTo>
                        <a:pt x="236" y="683"/>
                      </a:lnTo>
                      <a:lnTo>
                        <a:pt x="309" y="699"/>
                      </a:lnTo>
                      <a:lnTo>
                        <a:pt x="387" y="704"/>
                      </a:lnTo>
                      <a:lnTo>
                        <a:pt x="459" y="695"/>
                      </a:lnTo>
                      <a:lnTo>
                        <a:pt x="532" y="674"/>
                      </a:lnTo>
                      <a:lnTo>
                        <a:pt x="592" y="637"/>
                      </a:lnTo>
                      <a:lnTo>
                        <a:pt x="648" y="596"/>
                      </a:lnTo>
                      <a:lnTo>
                        <a:pt x="693" y="541"/>
                      </a:lnTo>
                      <a:lnTo>
                        <a:pt x="725" y="484"/>
                      </a:lnTo>
                      <a:lnTo>
                        <a:pt x="748" y="415"/>
                      </a:lnTo>
                      <a:lnTo>
                        <a:pt x="753" y="346"/>
                      </a:lnTo>
                      <a:lnTo>
                        <a:pt x="743" y="275"/>
                      </a:lnTo>
                      <a:lnTo>
                        <a:pt x="715" y="209"/>
                      </a:lnTo>
                      <a:lnTo>
                        <a:pt x="680" y="149"/>
                      </a:lnTo>
                      <a:lnTo>
                        <a:pt x="633" y="96"/>
                      </a:lnTo>
                      <a:lnTo>
                        <a:pt x="575" y="53"/>
                      </a:lnTo>
                      <a:lnTo>
                        <a:pt x="510" y="25"/>
                      </a:lnTo>
                      <a:lnTo>
                        <a:pt x="437" y="5"/>
                      </a:lnTo>
                      <a:lnTo>
                        <a:pt x="364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6391" name="Freeform 7"/>
                <p:cNvSpPr>
                  <a:spLocks/>
                </p:cNvSpPr>
                <p:nvPr/>
              </p:nvSpPr>
              <p:spPr bwMode="auto">
                <a:xfrm>
                  <a:off x="1915" y="3257"/>
                  <a:ext cx="225" cy="191"/>
                </a:xfrm>
                <a:custGeom>
                  <a:avLst/>
                  <a:gdLst/>
                  <a:ahLst/>
                  <a:cxnLst>
                    <a:cxn ang="0">
                      <a:pos x="111" y="0"/>
                    </a:cxn>
                    <a:cxn ang="0">
                      <a:pos x="65" y="7"/>
                    </a:cxn>
                    <a:cxn ang="0">
                      <a:pos x="28" y="27"/>
                    </a:cxn>
                    <a:cxn ang="0">
                      <a:pos x="5" y="62"/>
                    </a:cxn>
                    <a:cxn ang="0">
                      <a:pos x="0" y="98"/>
                    </a:cxn>
                    <a:cxn ang="0">
                      <a:pos x="10" y="133"/>
                    </a:cxn>
                    <a:cxn ang="0">
                      <a:pos x="33" y="160"/>
                    </a:cxn>
                    <a:cxn ang="0">
                      <a:pos x="68" y="183"/>
                    </a:cxn>
                    <a:cxn ang="0">
                      <a:pos x="116" y="190"/>
                    </a:cxn>
                    <a:cxn ang="0">
                      <a:pos x="161" y="183"/>
                    </a:cxn>
                    <a:cxn ang="0">
                      <a:pos x="196" y="158"/>
                    </a:cxn>
                    <a:cxn ang="0">
                      <a:pos x="221" y="128"/>
                    </a:cxn>
                    <a:cxn ang="0">
                      <a:pos x="224" y="92"/>
                    </a:cxn>
                    <a:cxn ang="0">
                      <a:pos x="216" y="53"/>
                    </a:cxn>
                    <a:cxn ang="0">
                      <a:pos x="194" y="25"/>
                    </a:cxn>
                    <a:cxn ang="0">
                      <a:pos x="156" y="7"/>
                    </a:cxn>
                    <a:cxn ang="0">
                      <a:pos x="111" y="0"/>
                    </a:cxn>
                  </a:cxnLst>
                  <a:rect l="0" t="0" r="r" b="b"/>
                  <a:pathLst>
                    <a:path w="225" h="191">
                      <a:moveTo>
                        <a:pt x="111" y="0"/>
                      </a:moveTo>
                      <a:lnTo>
                        <a:pt x="65" y="7"/>
                      </a:lnTo>
                      <a:lnTo>
                        <a:pt x="28" y="27"/>
                      </a:lnTo>
                      <a:lnTo>
                        <a:pt x="5" y="62"/>
                      </a:lnTo>
                      <a:lnTo>
                        <a:pt x="0" y="98"/>
                      </a:lnTo>
                      <a:lnTo>
                        <a:pt x="10" y="133"/>
                      </a:lnTo>
                      <a:lnTo>
                        <a:pt x="33" y="160"/>
                      </a:lnTo>
                      <a:lnTo>
                        <a:pt x="68" y="183"/>
                      </a:lnTo>
                      <a:lnTo>
                        <a:pt x="116" y="190"/>
                      </a:lnTo>
                      <a:lnTo>
                        <a:pt x="161" y="183"/>
                      </a:lnTo>
                      <a:lnTo>
                        <a:pt x="196" y="158"/>
                      </a:lnTo>
                      <a:lnTo>
                        <a:pt x="221" y="128"/>
                      </a:lnTo>
                      <a:lnTo>
                        <a:pt x="224" y="92"/>
                      </a:lnTo>
                      <a:lnTo>
                        <a:pt x="216" y="53"/>
                      </a:lnTo>
                      <a:lnTo>
                        <a:pt x="194" y="25"/>
                      </a:lnTo>
                      <a:lnTo>
                        <a:pt x="156" y="7"/>
                      </a:lnTo>
                      <a:lnTo>
                        <a:pt x="111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5" name="Group 11"/>
              <p:cNvGrpSpPr>
                <a:grpSpLocks/>
              </p:cNvGrpSpPr>
              <p:nvPr/>
            </p:nvGrpSpPr>
            <p:grpSpPr bwMode="auto">
              <a:xfrm>
                <a:off x="1451" y="2386"/>
                <a:ext cx="754" cy="705"/>
                <a:chOff x="1451" y="2386"/>
                <a:chExt cx="754" cy="705"/>
              </a:xfrm>
            </p:grpSpPr>
            <p:sp>
              <p:nvSpPr>
                <p:cNvPr id="16393" name="Freeform 9"/>
                <p:cNvSpPr>
                  <a:spLocks/>
                </p:cNvSpPr>
                <p:nvPr/>
              </p:nvSpPr>
              <p:spPr bwMode="auto">
                <a:xfrm>
                  <a:off x="1451" y="2386"/>
                  <a:ext cx="754" cy="705"/>
                </a:xfrm>
                <a:custGeom>
                  <a:avLst/>
                  <a:gdLst/>
                  <a:ahLst/>
                  <a:cxnLst>
                    <a:cxn ang="0">
                      <a:pos x="364" y="0"/>
                    </a:cxn>
                    <a:cxn ang="0">
                      <a:pos x="286" y="9"/>
                    </a:cxn>
                    <a:cxn ang="0">
                      <a:pos x="218" y="32"/>
                    </a:cxn>
                    <a:cxn ang="0">
                      <a:pos x="153" y="67"/>
                    </a:cxn>
                    <a:cxn ang="0">
                      <a:pos x="100" y="112"/>
                    </a:cxn>
                    <a:cxn ang="0">
                      <a:pos x="53" y="167"/>
                    </a:cxn>
                    <a:cxn ang="0">
                      <a:pos x="23" y="229"/>
                    </a:cxn>
                    <a:cxn ang="0">
                      <a:pos x="3" y="296"/>
                    </a:cxn>
                    <a:cxn ang="0">
                      <a:pos x="0" y="367"/>
                    </a:cxn>
                    <a:cxn ang="0">
                      <a:pos x="8" y="438"/>
                    </a:cxn>
                    <a:cxn ang="0">
                      <a:pos x="30" y="500"/>
                    </a:cxn>
                    <a:cxn ang="0">
                      <a:pos x="68" y="557"/>
                    </a:cxn>
                    <a:cxn ang="0">
                      <a:pos x="118" y="608"/>
                    </a:cxn>
                    <a:cxn ang="0">
                      <a:pos x="173" y="649"/>
                    </a:cxn>
                    <a:cxn ang="0">
                      <a:pos x="236" y="683"/>
                    </a:cxn>
                    <a:cxn ang="0">
                      <a:pos x="309" y="699"/>
                    </a:cxn>
                    <a:cxn ang="0">
                      <a:pos x="387" y="704"/>
                    </a:cxn>
                    <a:cxn ang="0">
                      <a:pos x="459" y="695"/>
                    </a:cxn>
                    <a:cxn ang="0">
                      <a:pos x="532" y="674"/>
                    </a:cxn>
                    <a:cxn ang="0">
                      <a:pos x="592" y="637"/>
                    </a:cxn>
                    <a:cxn ang="0">
                      <a:pos x="648" y="596"/>
                    </a:cxn>
                    <a:cxn ang="0">
                      <a:pos x="693" y="541"/>
                    </a:cxn>
                    <a:cxn ang="0">
                      <a:pos x="725" y="484"/>
                    </a:cxn>
                    <a:cxn ang="0">
                      <a:pos x="748" y="415"/>
                    </a:cxn>
                    <a:cxn ang="0">
                      <a:pos x="753" y="346"/>
                    </a:cxn>
                    <a:cxn ang="0">
                      <a:pos x="743" y="275"/>
                    </a:cxn>
                    <a:cxn ang="0">
                      <a:pos x="715" y="209"/>
                    </a:cxn>
                    <a:cxn ang="0">
                      <a:pos x="680" y="149"/>
                    </a:cxn>
                    <a:cxn ang="0">
                      <a:pos x="633" y="96"/>
                    </a:cxn>
                    <a:cxn ang="0">
                      <a:pos x="575" y="53"/>
                    </a:cxn>
                    <a:cxn ang="0">
                      <a:pos x="510" y="25"/>
                    </a:cxn>
                    <a:cxn ang="0">
                      <a:pos x="437" y="5"/>
                    </a:cxn>
                    <a:cxn ang="0">
                      <a:pos x="364" y="0"/>
                    </a:cxn>
                  </a:cxnLst>
                  <a:rect l="0" t="0" r="r" b="b"/>
                  <a:pathLst>
                    <a:path w="754" h="705">
                      <a:moveTo>
                        <a:pt x="364" y="0"/>
                      </a:moveTo>
                      <a:lnTo>
                        <a:pt x="286" y="9"/>
                      </a:lnTo>
                      <a:lnTo>
                        <a:pt x="218" y="32"/>
                      </a:lnTo>
                      <a:lnTo>
                        <a:pt x="153" y="67"/>
                      </a:lnTo>
                      <a:lnTo>
                        <a:pt x="100" y="112"/>
                      </a:lnTo>
                      <a:lnTo>
                        <a:pt x="53" y="167"/>
                      </a:lnTo>
                      <a:lnTo>
                        <a:pt x="23" y="229"/>
                      </a:lnTo>
                      <a:lnTo>
                        <a:pt x="3" y="296"/>
                      </a:lnTo>
                      <a:lnTo>
                        <a:pt x="0" y="367"/>
                      </a:lnTo>
                      <a:lnTo>
                        <a:pt x="8" y="438"/>
                      </a:lnTo>
                      <a:lnTo>
                        <a:pt x="30" y="500"/>
                      </a:lnTo>
                      <a:lnTo>
                        <a:pt x="68" y="557"/>
                      </a:lnTo>
                      <a:lnTo>
                        <a:pt x="118" y="608"/>
                      </a:lnTo>
                      <a:lnTo>
                        <a:pt x="173" y="649"/>
                      </a:lnTo>
                      <a:lnTo>
                        <a:pt x="236" y="683"/>
                      </a:lnTo>
                      <a:lnTo>
                        <a:pt x="309" y="699"/>
                      </a:lnTo>
                      <a:lnTo>
                        <a:pt x="387" y="704"/>
                      </a:lnTo>
                      <a:lnTo>
                        <a:pt x="459" y="695"/>
                      </a:lnTo>
                      <a:lnTo>
                        <a:pt x="532" y="674"/>
                      </a:lnTo>
                      <a:lnTo>
                        <a:pt x="592" y="637"/>
                      </a:lnTo>
                      <a:lnTo>
                        <a:pt x="648" y="596"/>
                      </a:lnTo>
                      <a:lnTo>
                        <a:pt x="693" y="541"/>
                      </a:lnTo>
                      <a:lnTo>
                        <a:pt x="725" y="484"/>
                      </a:lnTo>
                      <a:lnTo>
                        <a:pt x="748" y="415"/>
                      </a:lnTo>
                      <a:lnTo>
                        <a:pt x="753" y="346"/>
                      </a:lnTo>
                      <a:lnTo>
                        <a:pt x="743" y="275"/>
                      </a:lnTo>
                      <a:lnTo>
                        <a:pt x="715" y="209"/>
                      </a:lnTo>
                      <a:lnTo>
                        <a:pt x="680" y="149"/>
                      </a:lnTo>
                      <a:lnTo>
                        <a:pt x="633" y="96"/>
                      </a:lnTo>
                      <a:lnTo>
                        <a:pt x="575" y="53"/>
                      </a:lnTo>
                      <a:lnTo>
                        <a:pt x="510" y="25"/>
                      </a:lnTo>
                      <a:lnTo>
                        <a:pt x="437" y="5"/>
                      </a:lnTo>
                      <a:lnTo>
                        <a:pt x="364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6394" name="Freeform 10"/>
                <p:cNvSpPr>
                  <a:spLocks/>
                </p:cNvSpPr>
                <p:nvPr/>
              </p:nvSpPr>
              <p:spPr bwMode="auto">
                <a:xfrm>
                  <a:off x="1915" y="2595"/>
                  <a:ext cx="225" cy="191"/>
                </a:xfrm>
                <a:custGeom>
                  <a:avLst/>
                  <a:gdLst/>
                  <a:ahLst/>
                  <a:cxnLst>
                    <a:cxn ang="0">
                      <a:pos x="111" y="0"/>
                    </a:cxn>
                    <a:cxn ang="0">
                      <a:pos x="65" y="7"/>
                    </a:cxn>
                    <a:cxn ang="0">
                      <a:pos x="28" y="27"/>
                    </a:cxn>
                    <a:cxn ang="0">
                      <a:pos x="5" y="62"/>
                    </a:cxn>
                    <a:cxn ang="0">
                      <a:pos x="0" y="98"/>
                    </a:cxn>
                    <a:cxn ang="0">
                      <a:pos x="10" y="133"/>
                    </a:cxn>
                    <a:cxn ang="0">
                      <a:pos x="33" y="160"/>
                    </a:cxn>
                    <a:cxn ang="0">
                      <a:pos x="68" y="183"/>
                    </a:cxn>
                    <a:cxn ang="0">
                      <a:pos x="116" y="190"/>
                    </a:cxn>
                    <a:cxn ang="0">
                      <a:pos x="161" y="183"/>
                    </a:cxn>
                    <a:cxn ang="0">
                      <a:pos x="196" y="158"/>
                    </a:cxn>
                    <a:cxn ang="0">
                      <a:pos x="221" y="128"/>
                    </a:cxn>
                    <a:cxn ang="0">
                      <a:pos x="224" y="92"/>
                    </a:cxn>
                    <a:cxn ang="0">
                      <a:pos x="216" y="53"/>
                    </a:cxn>
                    <a:cxn ang="0">
                      <a:pos x="194" y="25"/>
                    </a:cxn>
                    <a:cxn ang="0">
                      <a:pos x="156" y="7"/>
                    </a:cxn>
                    <a:cxn ang="0">
                      <a:pos x="111" y="0"/>
                    </a:cxn>
                  </a:cxnLst>
                  <a:rect l="0" t="0" r="r" b="b"/>
                  <a:pathLst>
                    <a:path w="225" h="191">
                      <a:moveTo>
                        <a:pt x="111" y="0"/>
                      </a:moveTo>
                      <a:lnTo>
                        <a:pt x="65" y="7"/>
                      </a:lnTo>
                      <a:lnTo>
                        <a:pt x="28" y="27"/>
                      </a:lnTo>
                      <a:lnTo>
                        <a:pt x="5" y="62"/>
                      </a:lnTo>
                      <a:lnTo>
                        <a:pt x="0" y="98"/>
                      </a:lnTo>
                      <a:lnTo>
                        <a:pt x="10" y="133"/>
                      </a:lnTo>
                      <a:lnTo>
                        <a:pt x="33" y="160"/>
                      </a:lnTo>
                      <a:lnTo>
                        <a:pt x="68" y="183"/>
                      </a:lnTo>
                      <a:lnTo>
                        <a:pt x="116" y="190"/>
                      </a:lnTo>
                      <a:lnTo>
                        <a:pt x="161" y="183"/>
                      </a:lnTo>
                      <a:lnTo>
                        <a:pt x="196" y="158"/>
                      </a:lnTo>
                      <a:lnTo>
                        <a:pt x="221" y="128"/>
                      </a:lnTo>
                      <a:lnTo>
                        <a:pt x="224" y="92"/>
                      </a:lnTo>
                      <a:lnTo>
                        <a:pt x="216" y="53"/>
                      </a:lnTo>
                      <a:lnTo>
                        <a:pt x="194" y="25"/>
                      </a:lnTo>
                      <a:lnTo>
                        <a:pt x="156" y="7"/>
                      </a:lnTo>
                      <a:lnTo>
                        <a:pt x="111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>
              <a:off x="1714" y="2921"/>
              <a:ext cx="270" cy="204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1956" y="2149"/>
              <a:ext cx="914" cy="801"/>
              <a:chOff x="1956" y="2149"/>
              <a:chExt cx="914" cy="801"/>
            </a:xfrm>
          </p:grpSpPr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956" y="2762"/>
                <a:ext cx="200" cy="188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108" y="41"/>
                  </a:cxn>
                  <a:cxn ang="0">
                    <a:pos x="58" y="84"/>
                  </a:cxn>
                  <a:cxn ang="0">
                    <a:pos x="49" y="125"/>
                  </a:cxn>
                  <a:cxn ang="0">
                    <a:pos x="0" y="168"/>
                  </a:cxn>
                  <a:cxn ang="0">
                    <a:pos x="16" y="187"/>
                  </a:cxn>
                  <a:cxn ang="0">
                    <a:pos x="66" y="144"/>
                  </a:cxn>
                  <a:cxn ang="0">
                    <a:pos x="108" y="142"/>
                  </a:cxn>
                  <a:cxn ang="0">
                    <a:pos x="157" y="99"/>
                  </a:cxn>
                  <a:cxn ang="0">
                    <a:pos x="199" y="97"/>
                  </a:cxn>
                  <a:cxn ang="0">
                    <a:pos x="115" y="0"/>
                  </a:cxn>
                </a:cxnLst>
                <a:rect l="0" t="0" r="r" b="b"/>
                <a:pathLst>
                  <a:path w="200" h="188">
                    <a:moveTo>
                      <a:pt x="115" y="0"/>
                    </a:moveTo>
                    <a:lnTo>
                      <a:pt x="108" y="41"/>
                    </a:lnTo>
                    <a:lnTo>
                      <a:pt x="58" y="84"/>
                    </a:lnTo>
                    <a:lnTo>
                      <a:pt x="49" y="125"/>
                    </a:lnTo>
                    <a:lnTo>
                      <a:pt x="0" y="168"/>
                    </a:lnTo>
                    <a:lnTo>
                      <a:pt x="16" y="187"/>
                    </a:lnTo>
                    <a:lnTo>
                      <a:pt x="66" y="144"/>
                    </a:lnTo>
                    <a:lnTo>
                      <a:pt x="108" y="142"/>
                    </a:lnTo>
                    <a:lnTo>
                      <a:pt x="157" y="99"/>
                    </a:lnTo>
                    <a:lnTo>
                      <a:pt x="199" y="97"/>
                    </a:lnTo>
                    <a:lnTo>
                      <a:pt x="115" y="0"/>
                    </a:lnTo>
                  </a:path>
                </a:pathLst>
              </a:custGeom>
              <a:solidFill>
                <a:srgbClr val="606060"/>
              </a:solidFill>
              <a:ln w="12700" cap="rnd" cmpd="sng">
                <a:solidFill>
                  <a:srgbClr val="FFCC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6401" name="Group 17"/>
              <p:cNvGrpSpPr>
                <a:grpSpLocks/>
              </p:cNvGrpSpPr>
              <p:nvPr/>
            </p:nvGrpSpPr>
            <p:grpSpPr bwMode="auto">
              <a:xfrm>
                <a:off x="2023" y="2149"/>
                <a:ext cx="847" cy="477"/>
                <a:chOff x="2023" y="2149"/>
                <a:chExt cx="847" cy="477"/>
              </a:xfrm>
            </p:grpSpPr>
            <p:sp>
              <p:nvSpPr>
                <p:cNvPr id="16399" name="Rectangle 15"/>
                <p:cNvSpPr>
                  <a:spLocks noChangeArrowheads="1"/>
                </p:cNvSpPr>
                <p:nvPr/>
              </p:nvSpPr>
              <p:spPr bwMode="auto">
                <a:xfrm rot="19140000">
                  <a:off x="2023" y="2498"/>
                  <a:ext cx="759" cy="128"/>
                </a:xfrm>
                <a:prstGeom prst="rect">
                  <a:avLst/>
                </a:prstGeom>
                <a:solidFill>
                  <a:srgbClr val="A0A0A0"/>
                </a:solidFill>
                <a:ln w="12700">
                  <a:solidFill>
                    <a:srgbClr val="FFCC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6400" name="Freeform 16"/>
                <p:cNvSpPr>
                  <a:spLocks/>
                </p:cNvSpPr>
                <p:nvPr/>
              </p:nvSpPr>
              <p:spPr bwMode="auto">
                <a:xfrm>
                  <a:off x="2617" y="2149"/>
                  <a:ext cx="253" cy="243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163" y="3"/>
                    </a:cxn>
                    <a:cxn ang="0">
                      <a:pos x="168" y="1"/>
                    </a:cxn>
                    <a:cxn ang="0">
                      <a:pos x="173" y="0"/>
                    </a:cxn>
                    <a:cxn ang="0">
                      <a:pos x="180" y="1"/>
                    </a:cxn>
                    <a:cxn ang="0">
                      <a:pos x="186" y="2"/>
                    </a:cxn>
                    <a:cxn ang="0">
                      <a:pos x="192" y="3"/>
                    </a:cxn>
                    <a:cxn ang="0">
                      <a:pos x="199" y="7"/>
                    </a:cxn>
                    <a:cxn ang="0">
                      <a:pos x="205" y="10"/>
                    </a:cxn>
                    <a:cxn ang="0">
                      <a:pos x="212" y="14"/>
                    </a:cxn>
                    <a:cxn ang="0">
                      <a:pos x="218" y="19"/>
                    </a:cxn>
                    <a:cxn ang="0">
                      <a:pos x="225" y="26"/>
                    </a:cxn>
                    <a:cxn ang="0">
                      <a:pos x="233" y="34"/>
                    </a:cxn>
                    <a:cxn ang="0">
                      <a:pos x="241" y="45"/>
                    </a:cxn>
                    <a:cxn ang="0">
                      <a:pos x="245" y="53"/>
                    </a:cxn>
                    <a:cxn ang="0">
                      <a:pos x="248" y="60"/>
                    </a:cxn>
                    <a:cxn ang="0">
                      <a:pos x="250" y="67"/>
                    </a:cxn>
                    <a:cxn ang="0">
                      <a:pos x="251" y="75"/>
                    </a:cxn>
                    <a:cxn ang="0">
                      <a:pos x="252" y="82"/>
                    </a:cxn>
                    <a:cxn ang="0">
                      <a:pos x="251" y="90"/>
                    </a:cxn>
                    <a:cxn ang="0">
                      <a:pos x="249" y="96"/>
                    </a:cxn>
                    <a:cxn ang="0">
                      <a:pos x="246" y="102"/>
                    </a:cxn>
                    <a:cxn ang="0">
                      <a:pos x="242" y="106"/>
                    </a:cxn>
                    <a:cxn ang="0">
                      <a:pos x="84" y="242"/>
                    </a:cxn>
                    <a:cxn ang="0">
                      <a:pos x="90" y="235"/>
                    </a:cxn>
                    <a:cxn ang="0">
                      <a:pos x="92" y="229"/>
                    </a:cxn>
                    <a:cxn ang="0">
                      <a:pos x="94" y="223"/>
                    </a:cxn>
                    <a:cxn ang="0">
                      <a:pos x="95" y="217"/>
                    </a:cxn>
                    <a:cxn ang="0">
                      <a:pos x="94" y="210"/>
                    </a:cxn>
                    <a:cxn ang="0">
                      <a:pos x="93" y="202"/>
                    </a:cxn>
                    <a:cxn ang="0">
                      <a:pos x="91" y="195"/>
                    </a:cxn>
                    <a:cxn ang="0">
                      <a:pos x="87" y="187"/>
                    </a:cxn>
                    <a:cxn ang="0">
                      <a:pos x="83" y="180"/>
                    </a:cxn>
                    <a:cxn ang="0">
                      <a:pos x="76" y="170"/>
                    </a:cxn>
                    <a:cxn ang="0">
                      <a:pos x="68" y="161"/>
                    </a:cxn>
                    <a:cxn ang="0">
                      <a:pos x="60" y="154"/>
                    </a:cxn>
                    <a:cxn ang="0">
                      <a:pos x="48" y="145"/>
                    </a:cxn>
                    <a:cxn ang="0">
                      <a:pos x="38" y="141"/>
                    </a:cxn>
                    <a:cxn ang="0">
                      <a:pos x="30" y="137"/>
                    </a:cxn>
                    <a:cxn ang="0">
                      <a:pos x="22" y="137"/>
                    </a:cxn>
                    <a:cxn ang="0">
                      <a:pos x="14" y="137"/>
                    </a:cxn>
                    <a:cxn ang="0">
                      <a:pos x="7" y="139"/>
                    </a:cxn>
                    <a:cxn ang="0">
                      <a:pos x="0" y="144"/>
                    </a:cxn>
                  </a:cxnLst>
                  <a:rect l="0" t="0" r="r" b="b"/>
                  <a:pathLst>
                    <a:path w="253" h="243">
                      <a:moveTo>
                        <a:pt x="0" y="144"/>
                      </a:moveTo>
                      <a:lnTo>
                        <a:pt x="163" y="3"/>
                      </a:lnTo>
                      <a:lnTo>
                        <a:pt x="168" y="1"/>
                      </a:lnTo>
                      <a:lnTo>
                        <a:pt x="173" y="0"/>
                      </a:lnTo>
                      <a:lnTo>
                        <a:pt x="180" y="1"/>
                      </a:lnTo>
                      <a:lnTo>
                        <a:pt x="186" y="2"/>
                      </a:lnTo>
                      <a:lnTo>
                        <a:pt x="192" y="3"/>
                      </a:lnTo>
                      <a:lnTo>
                        <a:pt x="199" y="7"/>
                      </a:lnTo>
                      <a:lnTo>
                        <a:pt x="205" y="10"/>
                      </a:lnTo>
                      <a:lnTo>
                        <a:pt x="212" y="14"/>
                      </a:lnTo>
                      <a:lnTo>
                        <a:pt x="218" y="19"/>
                      </a:lnTo>
                      <a:lnTo>
                        <a:pt x="225" y="26"/>
                      </a:lnTo>
                      <a:lnTo>
                        <a:pt x="233" y="34"/>
                      </a:lnTo>
                      <a:lnTo>
                        <a:pt x="241" y="45"/>
                      </a:lnTo>
                      <a:lnTo>
                        <a:pt x="245" y="53"/>
                      </a:lnTo>
                      <a:lnTo>
                        <a:pt x="248" y="60"/>
                      </a:lnTo>
                      <a:lnTo>
                        <a:pt x="250" y="67"/>
                      </a:lnTo>
                      <a:lnTo>
                        <a:pt x="251" y="75"/>
                      </a:lnTo>
                      <a:lnTo>
                        <a:pt x="252" y="82"/>
                      </a:lnTo>
                      <a:lnTo>
                        <a:pt x="251" y="90"/>
                      </a:lnTo>
                      <a:lnTo>
                        <a:pt x="249" y="96"/>
                      </a:lnTo>
                      <a:lnTo>
                        <a:pt x="246" y="102"/>
                      </a:lnTo>
                      <a:lnTo>
                        <a:pt x="242" y="106"/>
                      </a:lnTo>
                      <a:lnTo>
                        <a:pt x="84" y="242"/>
                      </a:lnTo>
                      <a:lnTo>
                        <a:pt x="90" y="235"/>
                      </a:lnTo>
                      <a:lnTo>
                        <a:pt x="92" y="229"/>
                      </a:lnTo>
                      <a:lnTo>
                        <a:pt x="94" y="223"/>
                      </a:lnTo>
                      <a:lnTo>
                        <a:pt x="95" y="217"/>
                      </a:lnTo>
                      <a:lnTo>
                        <a:pt x="94" y="210"/>
                      </a:lnTo>
                      <a:lnTo>
                        <a:pt x="93" y="202"/>
                      </a:lnTo>
                      <a:lnTo>
                        <a:pt x="91" y="195"/>
                      </a:lnTo>
                      <a:lnTo>
                        <a:pt x="87" y="187"/>
                      </a:lnTo>
                      <a:lnTo>
                        <a:pt x="83" y="180"/>
                      </a:lnTo>
                      <a:lnTo>
                        <a:pt x="76" y="170"/>
                      </a:lnTo>
                      <a:lnTo>
                        <a:pt x="68" y="161"/>
                      </a:lnTo>
                      <a:lnTo>
                        <a:pt x="60" y="154"/>
                      </a:lnTo>
                      <a:lnTo>
                        <a:pt x="48" y="145"/>
                      </a:lnTo>
                      <a:lnTo>
                        <a:pt x="38" y="141"/>
                      </a:lnTo>
                      <a:lnTo>
                        <a:pt x="30" y="137"/>
                      </a:lnTo>
                      <a:lnTo>
                        <a:pt x="22" y="137"/>
                      </a:lnTo>
                      <a:lnTo>
                        <a:pt x="14" y="137"/>
                      </a:lnTo>
                      <a:lnTo>
                        <a:pt x="7" y="139"/>
                      </a:lnTo>
                      <a:lnTo>
                        <a:pt x="0" y="144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FFCC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4903788" y="3524250"/>
            <a:ext cx="1196975" cy="2697163"/>
            <a:chOff x="3089" y="2220"/>
            <a:chExt cx="754" cy="1699"/>
          </a:xfrm>
        </p:grpSpPr>
        <p:grpSp>
          <p:nvGrpSpPr>
            <p:cNvPr id="16406" name="Group 22"/>
            <p:cNvGrpSpPr>
              <a:grpSpLocks/>
            </p:cNvGrpSpPr>
            <p:nvPr/>
          </p:nvGrpSpPr>
          <p:grpSpPr bwMode="auto">
            <a:xfrm>
              <a:off x="3089" y="3214"/>
              <a:ext cx="754" cy="705"/>
              <a:chOff x="3089" y="3214"/>
              <a:chExt cx="754" cy="705"/>
            </a:xfrm>
          </p:grpSpPr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3089" y="3214"/>
                <a:ext cx="754" cy="705"/>
              </a:xfrm>
              <a:custGeom>
                <a:avLst/>
                <a:gdLst/>
                <a:ahLst/>
                <a:cxnLst>
                  <a:cxn ang="0">
                    <a:pos x="364" y="0"/>
                  </a:cxn>
                  <a:cxn ang="0">
                    <a:pos x="286" y="9"/>
                  </a:cxn>
                  <a:cxn ang="0">
                    <a:pos x="218" y="32"/>
                  </a:cxn>
                  <a:cxn ang="0">
                    <a:pos x="153" y="67"/>
                  </a:cxn>
                  <a:cxn ang="0">
                    <a:pos x="100" y="112"/>
                  </a:cxn>
                  <a:cxn ang="0">
                    <a:pos x="53" y="167"/>
                  </a:cxn>
                  <a:cxn ang="0">
                    <a:pos x="23" y="229"/>
                  </a:cxn>
                  <a:cxn ang="0">
                    <a:pos x="3" y="296"/>
                  </a:cxn>
                  <a:cxn ang="0">
                    <a:pos x="0" y="367"/>
                  </a:cxn>
                  <a:cxn ang="0">
                    <a:pos x="8" y="438"/>
                  </a:cxn>
                  <a:cxn ang="0">
                    <a:pos x="30" y="500"/>
                  </a:cxn>
                  <a:cxn ang="0">
                    <a:pos x="68" y="557"/>
                  </a:cxn>
                  <a:cxn ang="0">
                    <a:pos x="118" y="608"/>
                  </a:cxn>
                  <a:cxn ang="0">
                    <a:pos x="173" y="649"/>
                  </a:cxn>
                  <a:cxn ang="0">
                    <a:pos x="236" y="683"/>
                  </a:cxn>
                  <a:cxn ang="0">
                    <a:pos x="309" y="699"/>
                  </a:cxn>
                  <a:cxn ang="0">
                    <a:pos x="387" y="704"/>
                  </a:cxn>
                  <a:cxn ang="0">
                    <a:pos x="459" y="695"/>
                  </a:cxn>
                  <a:cxn ang="0">
                    <a:pos x="532" y="674"/>
                  </a:cxn>
                  <a:cxn ang="0">
                    <a:pos x="592" y="637"/>
                  </a:cxn>
                  <a:cxn ang="0">
                    <a:pos x="648" y="596"/>
                  </a:cxn>
                  <a:cxn ang="0">
                    <a:pos x="693" y="541"/>
                  </a:cxn>
                  <a:cxn ang="0">
                    <a:pos x="725" y="484"/>
                  </a:cxn>
                  <a:cxn ang="0">
                    <a:pos x="748" y="415"/>
                  </a:cxn>
                  <a:cxn ang="0">
                    <a:pos x="753" y="346"/>
                  </a:cxn>
                  <a:cxn ang="0">
                    <a:pos x="743" y="275"/>
                  </a:cxn>
                  <a:cxn ang="0">
                    <a:pos x="715" y="209"/>
                  </a:cxn>
                  <a:cxn ang="0">
                    <a:pos x="680" y="149"/>
                  </a:cxn>
                  <a:cxn ang="0">
                    <a:pos x="633" y="96"/>
                  </a:cxn>
                  <a:cxn ang="0">
                    <a:pos x="575" y="53"/>
                  </a:cxn>
                  <a:cxn ang="0">
                    <a:pos x="510" y="25"/>
                  </a:cxn>
                  <a:cxn ang="0">
                    <a:pos x="437" y="5"/>
                  </a:cxn>
                  <a:cxn ang="0">
                    <a:pos x="364" y="0"/>
                  </a:cxn>
                </a:cxnLst>
                <a:rect l="0" t="0" r="r" b="b"/>
                <a:pathLst>
                  <a:path w="754" h="705">
                    <a:moveTo>
                      <a:pt x="364" y="0"/>
                    </a:moveTo>
                    <a:lnTo>
                      <a:pt x="286" y="9"/>
                    </a:lnTo>
                    <a:lnTo>
                      <a:pt x="218" y="32"/>
                    </a:lnTo>
                    <a:lnTo>
                      <a:pt x="153" y="67"/>
                    </a:lnTo>
                    <a:lnTo>
                      <a:pt x="100" y="112"/>
                    </a:lnTo>
                    <a:lnTo>
                      <a:pt x="53" y="167"/>
                    </a:lnTo>
                    <a:lnTo>
                      <a:pt x="23" y="229"/>
                    </a:lnTo>
                    <a:lnTo>
                      <a:pt x="3" y="296"/>
                    </a:lnTo>
                    <a:lnTo>
                      <a:pt x="0" y="367"/>
                    </a:lnTo>
                    <a:lnTo>
                      <a:pt x="8" y="438"/>
                    </a:lnTo>
                    <a:lnTo>
                      <a:pt x="30" y="500"/>
                    </a:lnTo>
                    <a:lnTo>
                      <a:pt x="68" y="557"/>
                    </a:lnTo>
                    <a:lnTo>
                      <a:pt x="118" y="608"/>
                    </a:lnTo>
                    <a:lnTo>
                      <a:pt x="173" y="649"/>
                    </a:lnTo>
                    <a:lnTo>
                      <a:pt x="236" y="683"/>
                    </a:lnTo>
                    <a:lnTo>
                      <a:pt x="309" y="699"/>
                    </a:lnTo>
                    <a:lnTo>
                      <a:pt x="387" y="704"/>
                    </a:lnTo>
                    <a:lnTo>
                      <a:pt x="459" y="695"/>
                    </a:lnTo>
                    <a:lnTo>
                      <a:pt x="532" y="674"/>
                    </a:lnTo>
                    <a:lnTo>
                      <a:pt x="592" y="637"/>
                    </a:lnTo>
                    <a:lnTo>
                      <a:pt x="648" y="596"/>
                    </a:lnTo>
                    <a:lnTo>
                      <a:pt x="693" y="541"/>
                    </a:lnTo>
                    <a:lnTo>
                      <a:pt x="725" y="484"/>
                    </a:lnTo>
                    <a:lnTo>
                      <a:pt x="748" y="415"/>
                    </a:lnTo>
                    <a:lnTo>
                      <a:pt x="753" y="346"/>
                    </a:lnTo>
                    <a:lnTo>
                      <a:pt x="743" y="275"/>
                    </a:lnTo>
                    <a:lnTo>
                      <a:pt x="715" y="209"/>
                    </a:lnTo>
                    <a:lnTo>
                      <a:pt x="680" y="149"/>
                    </a:lnTo>
                    <a:lnTo>
                      <a:pt x="633" y="96"/>
                    </a:lnTo>
                    <a:lnTo>
                      <a:pt x="575" y="53"/>
                    </a:lnTo>
                    <a:lnTo>
                      <a:pt x="510" y="25"/>
                    </a:lnTo>
                    <a:lnTo>
                      <a:pt x="437" y="5"/>
                    </a:lnTo>
                    <a:lnTo>
                      <a:pt x="364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05" name="Freeform 21"/>
              <p:cNvSpPr>
                <a:spLocks/>
              </p:cNvSpPr>
              <p:nvPr/>
            </p:nvSpPr>
            <p:spPr bwMode="auto">
              <a:xfrm>
                <a:off x="3553" y="3423"/>
                <a:ext cx="225" cy="191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65" y="7"/>
                  </a:cxn>
                  <a:cxn ang="0">
                    <a:pos x="28" y="27"/>
                  </a:cxn>
                  <a:cxn ang="0">
                    <a:pos x="5" y="62"/>
                  </a:cxn>
                  <a:cxn ang="0">
                    <a:pos x="0" y="98"/>
                  </a:cxn>
                  <a:cxn ang="0">
                    <a:pos x="10" y="133"/>
                  </a:cxn>
                  <a:cxn ang="0">
                    <a:pos x="33" y="160"/>
                  </a:cxn>
                  <a:cxn ang="0">
                    <a:pos x="68" y="183"/>
                  </a:cxn>
                  <a:cxn ang="0">
                    <a:pos x="116" y="190"/>
                  </a:cxn>
                  <a:cxn ang="0">
                    <a:pos x="161" y="183"/>
                  </a:cxn>
                  <a:cxn ang="0">
                    <a:pos x="196" y="158"/>
                  </a:cxn>
                  <a:cxn ang="0">
                    <a:pos x="221" y="128"/>
                  </a:cxn>
                  <a:cxn ang="0">
                    <a:pos x="224" y="92"/>
                  </a:cxn>
                  <a:cxn ang="0">
                    <a:pos x="216" y="53"/>
                  </a:cxn>
                  <a:cxn ang="0">
                    <a:pos x="194" y="25"/>
                  </a:cxn>
                  <a:cxn ang="0">
                    <a:pos x="156" y="7"/>
                  </a:cxn>
                  <a:cxn ang="0">
                    <a:pos x="111" y="0"/>
                  </a:cxn>
                </a:cxnLst>
                <a:rect l="0" t="0" r="r" b="b"/>
                <a:pathLst>
                  <a:path w="225" h="191">
                    <a:moveTo>
                      <a:pt x="111" y="0"/>
                    </a:moveTo>
                    <a:lnTo>
                      <a:pt x="65" y="7"/>
                    </a:lnTo>
                    <a:lnTo>
                      <a:pt x="28" y="27"/>
                    </a:lnTo>
                    <a:lnTo>
                      <a:pt x="5" y="62"/>
                    </a:lnTo>
                    <a:lnTo>
                      <a:pt x="0" y="98"/>
                    </a:lnTo>
                    <a:lnTo>
                      <a:pt x="10" y="133"/>
                    </a:lnTo>
                    <a:lnTo>
                      <a:pt x="33" y="160"/>
                    </a:lnTo>
                    <a:lnTo>
                      <a:pt x="68" y="183"/>
                    </a:lnTo>
                    <a:lnTo>
                      <a:pt x="116" y="190"/>
                    </a:lnTo>
                    <a:lnTo>
                      <a:pt x="161" y="183"/>
                    </a:lnTo>
                    <a:lnTo>
                      <a:pt x="196" y="158"/>
                    </a:lnTo>
                    <a:lnTo>
                      <a:pt x="221" y="128"/>
                    </a:lnTo>
                    <a:lnTo>
                      <a:pt x="224" y="92"/>
                    </a:lnTo>
                    <a:lnTo>
                      <a:pt x="216" y="53"/>
                    </a:lnTo>
                    <a:lnTo>
                      <a:pt x="194" y="25"/>
                    </a:lnTo>
                    <a:lnTo>
                      <a:pt x="156" y="7"/>
                    </a:lnTo>
                    <a:lnTo>
                      <a:pt x="1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6409" name="Group 25"/>
            <p:cNvGrpSpPr>
              <a:grpSpLocks/>
            </p:cNvGrpSpPr>
            <p:nvPr/>
          </p:nvGrpSpPr>
          <p:grpSpPr bwMode="auto">
            <a:xfrm>
              <a:off x="3089" y="2220"/>
              <a:ext cx="754" cy="705"/>
              <a:chOff x="3089" y="2220"/>
              <a:chExt cx="754" cy="705"/>
            </a:xfrm>
          </p:grpSpPr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3089" y="2220"/>
                <a:ext cx="754" cy="705"/>
              </a:xfrm>
              <a:custGeom>
                <a:avLst/>
                <a:gdLst/>
                <a:ahLst/>
                <a:cxnLst>
                  <a:cxn ang="0">
                    <a:pos x="364" y="0"/>
                  </a:cxn>
                  <a:cxn ang="0">
                    <a:pos x="286" y="9"/>
                  </a:cxn>
                  <a:cxn ang="0">
                    <a:pos x="218" y="32"/>
                  </a:cxn>
                  <a:cxn ang="0">
                    <a:pos x="153" y="67"/>
                  </a:cxn>
                  <a:cxn ang="0">
                    <a:pos x="100" y="112"/>
                  </a:cxn>
                  <a:cxn ang="0">
                    <a:pos x="53" y="167"/>
                  </a:cxn>
                  <a:cxn ang="0">
                    <a:pos x="23" y="229"/>
                  </a:cxn>
                  <a:cxn ang="0">
                    <a:pos x="3" y="296"/>
                  </a:cxn>
                  <a:cxn ang="0">
                    <a:pos x="0" y="367"/>
                  </a:cxn>
                  <a:cxn ang="0">
                    <a:pos x="8" y="438"/>
                  </a:cxn>
                  <a:cxn ang="0">
                    <a:pos x="30" y="500"/>
                  </a:cxn>
                  <a:cxn ang="0">
                    <a:pos x="68" y="557"/>
                  </a:cxn>
                  <a:cxn ang="0">
                    <a:pos x="118" y="608"/>
                  </a:cxn>
                  <a:cxn ang="0">
                    <a:pos x="173" y="649"/>
                  </a:cxn>
                  <a:cxn ang="0">
                    <a:pos x="236" y="683"/>
                  </a:cxn>
                  <a:cxn ang="0">
                    <a:pos x="309" y="699"/>
                  </a:cxn>
                  <a:cxn ang="0">
                    <a:pos x="387" y="704"/>
                  </a:cxn>
                  <a:cxn ang="0">
                    <a:pos x="459" y="695"/>
                  </a:cxn>
                  <a:cxn ang="0">
                    <a:pos x="532" y="674"/>
                  </a:cxn>
                  <a:cxn ang="0">
                    <a:pos x="592" y="637"/>
                  </a:cxn>
                  <a:cxn ang="0">
                    <a:pos x="648" y="596"/>
                  </a:cxn>
                  <a:cxn ang="0">
                    <a:pos x="693" y="541"/>
                  </a:cxn>
                  <a:cxn ang="0">
                    <a:pos x="725" y="484"/>
                  </a:cxn>
                  <a:cxn ang="0">
                    <a:pos x="748" y="415"/>
                  </a:cxn>
                  <a:cxn ang="0">
                    <a:pos x="753" y="346"/>
                  </a:cxn>
                  <a:cxn ang="0">
                    <a:pos x="743" y="275"/>
                  </a:cxn>
                  <a:cxn ang="0">
                    <a:pos x="715" y="209"/>
                  </a:cxn>
                  <a:cxn ang="0">
                    <a:pos x="680" y="149"/>
                  </a:cxn>
                  <a:cxn ang="0">
                    <a:pos x="633" y="96"/>
                  </a:cxn>
                  <a:cxn ang="0">
                    <a:pos x="575" y="53"/>
                  </a:cxn>
                  <a:cxn ang="0">
                    <a:pos x="510" y="25"/>
                  </a:cxn>
                  <a:cxn ang="0">
                    <a:pos x="437" y="5"/>
                  </a:cxn>
                  <a:cxn ang="0">
                    <a:pos x="364" y="0"/>
                  </a:cxn>
                </a:cxnLst>
                <a:rect l="0" t="0" r="r" b="b"/>
                <a:pathLst>
                  <a:path w="754" h="705">
                    <a:moveTo>
                      <a:pt x="364" y="0"/>
                    </a:moveTo>
                    <a:lnTo>
                      <a:pt x="286" y="9"/>
                    </a:lnTo>
                    <a:lnTo>
                      <a:pt x="218" y="32"/>
                    </a:lnTo>
                    <a:lnTo>
                      <a:pt x="153" y="67"/>
                    </a:lnTo>
                    <a:lnTo>
                      <a:pt x="100" y="112"/>
                    </a:lnTo>
                    <a:lnTo>
                      <a:pt x="53" y="167"/>
                    </a:lnTo>
                    <a:lnTo>
                      <a:pt x="23" y="229"/>
                    </a:lnTo>
                    <a:lnTo>
                      <a:pt x="3" y="296"/>
                    </a:lnTo>
                    <a:lnTo>
                      <a:pt x="0" y="367"/>
                    </a:lnTo>
                    <a:lnTo>
                      <a:pt x="8" y="438"/>
                    </a:lnTo>
                    <a:lnTo>
                      <a:pt x="30" y="500"/>
                    </a:lnTo>
                    <a:lnTo>
                      <a:pt x="68" y="557"/>
                    </a:lnTo>
                    <a:lnTo>
                      <a:pt x="118" y="608"/>
                    </a:lnTo>
                    <a:lnTo>
                      <a:pt x="173" y="649"/>
                    </a:lnTo>
                    <a:lnTo>
                      <a:pt x="236" y="683"/>
                    </a:lnTo>
                    <a:lnTo>
                      <a:pt x="309" y="699"/>
                    </a:lnTo>
                    <a:lnTo>
                      <a:pt x="387" y="704"/>
                    </a:lnTo>
                    <a:lnTo>
                      <a:pt x="459" y="695"/>
                    </a:lnTo>
                    <a:lnTo>
                      <a:pt x="532" y="674"/>
                    </a:lnTo>
                    <a:lnTo>
                      <a:pt x="592" y="637"/>
                    </a:lnTo>
                    <a:lnTo>
                      <a:pt x="648" y="596"/>
                    </a:lnTo>
                    <a:lnTo>
                      <a:pt x="693" y="541"/>
                    </a:lnTo>
                    <a:lnTo>
                      <a:pt x="725" y="484"/>
                    </a:lnTo>
                    <a:lnTo>
                      <a:pt x="748" y="415"/>
                    </a:lnTo>
                    <a:lnTo>
                      <a:pt x="753" y="346"/>
                    </a:lnTo>
                    <a:lnTo>
                      <a:pt x="743" y="275"/>
                    </a:lnTo>
                    <a:lnTo>
                      <a:pt x="715" y="209"/>
                    </a:lnTo>
                    <a:lnTo>
                      <a:pt x="680" y="149"/>
                    </a:lnTo>
                    <a:lnTo>
                      <a:pt x="633" y="96"/>
                    </a:lnTo>
                    <a:lnTo>
                      <a:pt x="575" y="53"/>
                    </a:lnTo>
                    <a:lnTo>
                      <a:pt x="510" y="25"/>
                    </a:lnTo>
                    <a:lnTo>
                      <a:pt x="437" y="5"/>
                    </a:lnTo>
                    <a:lnTo>
                      <a:pt x="364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553" y="2429"/>
                <a:ext cx="225" cy="191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65" y="7"/>
                  </a:cxn>
                  <a:cxn ang="0">
                    <a:pos x="28" y="27"/>
                  </a:cxn>
                  <a:cxn ang="0">
                    <a:pos x="5" y="62"/>
                  </a:cxn>
                  <a:cxn ang="0">
                    <a:pos x="0" y="98"/>
                  </a:cxn>
                  <a:cxn ang="0">
                    <a:pos x="10" y="133"/>
                  </a:cxn>
                  <a:cxn ang="0">
                    <a:pos x="33" y="160"/>
                  </a:cxn>
                  <a:cxn ang="0">
                    <a:pos x="68" y="183"/>
                  </a:cxn>
                  <a:cxn ang="0">
                    <a:pos x="116" y="190"/>
                  </a:cxn>
                  <a:cxn ang="0">
                    <a:pos x="161" y="183"/>
                  </a:cxn>
                  <a:cxn ang="0">
                    <a:pos x="196" y="158"/>
                  </a:cxn>
                  <a:cxn ang="0">
                    <a:pos x="221" y="128"/>
                  </a:cxn>
                  <a:cxn ang="0">
                    <a:pos x="224" y="92"/>
                  </a:cxn>
                  <a:cxn ang="0">
                    <a:pos x="216" y="53"/>
                  </a:cxn>
                  <a:cxn ang="0">
                    <a:pos x="194" y="25"/>
                  </a:cxn>
                  <a:cxn ang="0">
                    <a:pos x="156" y="7"/>
                  </a:cxn>
                  <a:cxn ang="0">
                    <a:pos x="111" y="0"/>
                  </a:cxn>
                </a:cxnLst>
                <a:rect l="0" t="0" r="r" b="b"/>
                <a:pathLst>
                  <a:path w="225" h="191">
                    <a:moveTo>
                      <a:pt x="111" y="0"/>
                    </a:moveTo>
                    <a:lnTo>
                      <a:pt x="65" y="7"/>
                    </a:lnTo>
                    <a:lnTo>
                      <a:pt x="28" y="27"/>
                    </a:lnTo>
                    <a:lnTo>
                      <a:pt x="5" y="62"/>
                    </a:lnTo>
                    <a:lnTo>
                      <a:pt x="0" y="98"/>
                    </a:lnTo>
                    <a:lnTo>
                      <a:pt x="10" y="133"/>
                    </a:lnTo>
                    <a:lnTo>
                      <a:pt x="33" y="160"/>
                    </a:lnTo>
                    <a:lnTo>
                      <a:pt x="68" y="183"/>
                    </a:lnTo>
                    <a:lnTo>
                      <a:pt x="116" y="190"/>
                    </a:lnTo>
                    <a:lnTo>
                      <a:pt x="161" y="183"/>
                    </a:lnTo>
                    <a:lnTo>
                      <a:pt x="196" y="158"/>
                    </a:lnTo>
                    <a:lnTo>
                      <a:pt x="221" y="128"/>
                    </a:lnTo>
                    <a:lnTo>
                      <a:pt x="224" y="92"/>
                    </a:lnTo>
                    <a:lnTo>
                      <a:pt x="216" y="53"/>
                    </a:lnTo>
                    <a:lnTo>
                      <a:pt x="194" y="25"/>
                    </a:lnTo>
                    <a:lnTo>
                      <a:pt x="156" y="7"/>
                    </a:lnTo>
                    <a:lnTo>
                      <a:pt x="1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6425" name="Group 41"/>
          <p:cNvGrpSpPr>
            <a:grpSpLocks/>
          </p:cNvGrpSpPr>
          <p:nvPr/>
        </p:nvGrpSpPr>
        <p:grpSpPr bwMode="auto">
          <a:xfrm>
            <a:off x="7258050" y="3200400"/>
            <a:ext cx="1201738" cy="3344863"/>
            <a:chOff x="4572" y="2016"/>
            <a:chExt cx="757" cy="2107"/>
          </a:xfrm>
        </p:grpSpPr>
        <p:grpSp>
          <p:nvGrpSpPr>
            <p:cNvPr id="16417" name="Group 33"/>
            <p:cNvGrpSpPr>
              <a:grpSpLocks/>
            </p:cNvGrpSpPr>
            <p:nvPr/>
          </p:nvGrpSpPr>
          <p:grpSpPr bwMode="auto">
            <a:xfrm>
              <a:off x="4572" y="2016"/>
              <a:ext cx="757" cy="948"/>
              <a:chOff x="4572" y="2016"/>
              <a:chExt cx="757" cy="948"/>
            </a:xfrm>
          </p:grpSpPr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4572" y="2016"/>
                <a:ext cx="757" cy="948"/>
              </a:xfrm>
              <a:custGeom>
                <a:avLst/>
                <a:gdLst/>
                <a:ahLst/>
                <a:cxnLst>
                  <a:cxn ang="0">
                    <a:pos x="635" y="382"/>
                  </a:cxn>
                  <a:cxn ang="0">
                    <a:pos x="607" y="264"/>
                  </a:cxn>
                  <a:cxn ang="0">
                    <a:pos x="594" y="214"/>
                  </a:cxn>
                  <a:cxn ang="0">
                    <a:pos x="596" y="346"/>
                  </a:cxn>
                  <a:cxn ang="0">
                    <a:pos x="521" y="410"/>
                  </a:cxn>
                  <a:cxn ang="0">
                    <a:pos x="335" y="487"/>
                  </a:cxn>
                  <a:cxn ang="0">
                    <a:pos x="278" y="521"/>
                  </a:cxn>
                  <a:cxn ang="0">
                    <a:pos x="359" y="594"/>
                  </a:cxn>
                  <a:cxn ang="0">
                    <a:pos x="444" y="666"/>
                  </a:cxn>
                  <a:cxn ang="0">
                    <a:pos x="398" y="752"/>
                  </a:cxn>
                  <a:cxn ang="0">
                    <a:pos x="345" y="886"/>
                  </a:cxn>
                  <a:cxn ang="0">
                    <a:pos x="328" y="880"/>
                  </a:cxn>
                  <a:cxn ang="0">
                    <a:pos x="252" y="929"/>
                  </a:cxn>
                  <a:cxn ang="0">
                    <a:pos x="240" y="927"/>
                  </a:cxn>
                  <a:cxn ang="0">
                    <a:pos x="256" y="880"/>
                  </a:cxn>
                  <a:cxn ang="0">
                    <a:pos x="212" y="891"/>
                  </a:cxn>
                  <a:cxn ang="0">
                    <a:pos x="253" y="855"/>
                  </a:cxn>
                  <a:cxn ang="0">
                    <a:pos x="239" y="841"/>
                  </a:cxn>
                  <a:cxn ang="0">
                    <a:pos x="246" y="827"/>
                  </a:cxn>
                  <a:cxn ang="0">
                    <a:pos x="273" y="799"/>
                  </a:cxn>
                  <a:cxn ang="0">
                    <a:pos x="269" y="790"/>
                  </a:cxn>
                  <a:cxn ang="0">
                    <a:pos x="319" y="766"/>
                  </a:cxn>
                  <a:cxn ang="0">
                    <a:pos x="379" y="687"/>
                  </a:cxn>
                  <a:cxn ang="0">
                    <a:pos x="305" y="639"/>
                  </a:cxn>
                  <a:cxn ang="0">
                    <a:pos x="190" y="578"/>
                  </a:cxn>
                  <a:cxn ang="0">
                    <a:pos x="101" y="469"/>
                  </a:cxn>
                  <a:cxn ang="0">
                    <a:pos x="168" y="417"/>
                  </a:cxn>
                  <a:cxn ang="0">
                    <a:pos x="296" y="372"/>
                  </a:cxn>
                  <a:cxn ang="0">
                    <a:pos x="360" y="341"/>
                  </a:cxn>
                  <a:cxn ang="0">
                    <a:pos x="278" y="317"/>
                  </a:cxn>
                  <a:cxn ang="0">
                    <a:pos x="215" y="317"/>
                  </a:cxn>
                  <a:cxn ang="0">
                    <a:pos x="119" y="388"/>
                  </a:cxn>
                  <a:cxn ang="0">
                    <a:pos x="28" y="396"/>
                  </a:cxn>
                  <a:cxn ang="0">
                    <a:pos x="53" y="385"/>
                  </a:cxn>
                  <a:cxn ang="0">
                    <a:pos x="58" y="369"/>
                  </a:cxn>
                  <a:cxn ang="0">
                    <a:pos x="11" y="360"/>
                  </a:cxn>
                  <a:cxn ang="0">
                    <a:pos x="22" y="345"/>
                  </a:cxn>
                  <a:cxn ang="0">
                    <a:pos x="95" y="362"/>
                  </a:cxn>
                  <a:cxn ang="0">
                    <a:pos x="69" y="335"/>
                  </a:cxn>
                  <a:cxn ang="0">
                    <a:pos x="98" y="344"/>
                  </a:cxn>
                  <a:cxn ang="0">
                    <a:pos x="139" y="324"/>
                  </a:cxn>
                  <a:cxn ang="0">
                    <a:pos x="175" y="218"/>
                  </a:cxn>
                  <a:cxn ang="0">
                    <a:pos x="124" y="110"/>
                  </a:cxn>
                  <a:cxn ang="0">
                    <a:pos x="99" y="15"/>
                  </a:cxn>
                  <a:cxn ang="0">
                    <a:pos x="201" y="5"/>
                  </a:cxn>
                  <a:cxn ang="0">
                    <a:pos x="297" y="27"/>
                  </a:cxn>
                  <a:cxn ang="0">
                    <a:pos x="364" y="104"/>
                  </a:cxn>
                  <a:cxn ang="0">
                    <a:pos x="486" y="183"/>
                  </a:cxn>
                  <a:cxn ang="0">
                    <a:pos x="526" y="115"/>
                  </a:cxn>
                  <a:cxn ang="0">
                    <a:pos x="582" y="141"/>
                  </a:cxn>
                  <a:cxn ang="0">
                    <a:pos x="647" y="241"/>
                  </a:cxn>
                  <a:cxn ang="0">
                    <a:pos x="661" y="241"/>
                  </a:cxn>
                  <a:cxn ang="0">
                    <a:pos x="667" y="277"/>
                  </a:cxn>
                  <a:cxn ang="0">
                    <a:pos x="701" y="246"/>
                  </a:cxn>
                  <a:cxn ang="0">
                    <a:pos x="704" y="261"/>
                  </a:cxn>
                  <a:cxn ang="0">
                    <a:pos x="706" y="286"/>
                  </a:cxn>
                  <a:cxn ang="0">
                    <a:pos x="756" y="254"/>
                  </a:cxn>
                  <a:cxn ang="0">
                    <a:pos x="706" y="305"/>
                  </a:cxn>
                  <a:cxn ang="0">
                    <a:pos x="729" y="296"/>
                  </a:cxn>
                  <a:cxn ang="0">
                    <a:pos x="724" y="309"/>
                  </a:cxn>
                  <a:cxn ang="0">
                    <a:pos x="683" y="348"/>
                  </a:cxn>
                </a:cxnLst>
                <a:rect l="0" t="0" r="r" b="b"/>
                <a:pathLst>
                  <a:path w="757" h="948">
                    <a:moveTo>
                      <a:pt x="662" y="385"/>
                    </a:moveTo>
                    <a:lnTo>
                      <a:pt x="660" y="387"/>
                    </a:lnTo>
                    <a:lnTo>
                      <a:pt x="656" y="388"/>
                    </a:lnTo>
                    <a:lnTo>
                      <a:pt x="652" y="388"/>
                    </a:lnTo>
                    <a:lnTo>
                      <a:pt x="647" y="387"/>
                    </a:lnTo>
                    <a:lnTo>
                      <a:pt x="643" y="385"/>
                    </a:lnTo>
                    <a:lnTo>
                      <a:pt x="638" y="383"/>
                    </a:lnTo>
                    <a:lnTo>
                      <a:pt x="635" y="382"/>
                    </a:lnTo>
                    <a:lnTo>
                      <a:pt x="633" y="380"/>
                    </a:lnTo>
                    <a:lnTo>
                      <a:pt x="627" y="371"/>
                    </a:lnTo>
                    <a:lnTo>
                      <a:pt x="619" y="353"/>
                    </a:lnTo>
                    <a:lnTo>
                      <a:pt x="612" y="330"/>
                    </a:lnTo>
                    <a:lnTo>
                      <a:pt x="612" y="308"/>
                    </a:lnTo>
                    <a:lnTo>
                      <a:pt x="612" y="296"/>
                    </a:lnTo>
                    <a:lnTo>
                      <a:pt x="610" y="281"/>
                    </a:lnTo>
                    <a:lnTo>
                      <a:pt x="607" y="264"/>
                    </a:lnTo>
                    <a:lnTo>
                      <a:pt x="602" y="246"/>
                    </a:lnTo>
                    <a:lnTo>
                      <a:pt x="597" y="228"/>
                    </a:lnTo>
                    <a:lnTo>
                      <a:pt x="592" y="210"/>
                    </a:lnTo>
                    <a:lnTo>
                      <a:pt x="586" y="194"/>
                    </a:lnTo>
                    <a:lnTo>
                      <a:pt x="581" y="180"/>
                    </a:lnTo>
                    <a:lnTo>
                      <a:pt x="584" y="187"/>
                    </a:lnTo>
                    <a:lnTo>
                      <a:pt x="589" y="199"/>
                    </a:lnTo>
                    <a:lnTo>
                      <a:pt x="594" y="214"/>
                    </a:lnTo>
                    <a:lnTo>
                      <a:pt x="599" y="232"/>
                    </a:lnTo>
                    <a:lnTo>
                      <a:pt x="603" y="252"/>
                    </a:lnTo>
                    <a:lnTo>
                      <a:pt x="607" y="272"/>
                    </a:lnTo>
                    <a:lnTo>
                      <a:pt x="610" y="290"/>
                    </a:lnTo>
                    <a:lnTo>
                      <a:pt x="612" y="307"/>
                    </a:lnTo>
                    <a:lnTo>
                      <a:pt x="610" y="321"/>
                    </a:lnTo>
                    <a:lnTo>
                      <a:pt x="605" y="334"/>
                    </a:lnTo>
                    <a:lnTo>
                      <a:pt x="596" y="346"/>
                    </a:lnTo>
                    <a:lnTo>
                      <a:pt x="586" y="355"/>
                    </a:lnTo>
                    <a:lnTo>
                      <a:pt x="576" y="363"/>
                    </a:lnTo>
                    <a:lnTo>
                      <a:pt x="565" y="370"/>
                    </a:lnTo>
                    <a:lnTo>
                      <a:pt x="557" y="376"/>
                    </a:lnTo>
                    <a:lnTo>
                      <a:pt x="551" y="379"/>
                    </a:lnTo>
                    <a:lnTo>
                      <a:pt x="546" y="390"/>
                    </a:lnTo>
                    <a:lnTo>
                      <a:pt x="536" y="400"/>
                    </a:lnTo>
                    <a:lnTo>
                      <a:pt x="521" y="410"/>
                    </a:lnTo>
                    <a:lnTo>
                      <a:pt x="503" y="420"/>
                    </a:lnTo>
                    <a:lnTo>
                      <a:pt x="482" y="432"/>
                    </a:lnTo>
                    <a:lnTo>
                      <a:pt x="459" y="442"/>
                    </a:lnTo>
                    <a:lnTo>
                      <a:pt x="435" y="452"/>
                    </a:lnTo>
                    <a:lnTo>
                      <a:pt x="410" y="461"/>
                    </a:lnTo>
                    <a:lnTo>
                      <a:pt x="384" y="471"/>
                    </a:lnTo>
                    <a:lnTo>
                      <a:pt x="359" y="479"/>
                    </a:lnTo>
                    <a:lnTo>
                      <a:pt x="335" y="487"/>
                    </a:lnTo>
                    <a:lnTo>
                      <a:pt x="313" y="494"/>
                    </a:lnTo>
                    <a:lnTo>
                      <a:pt x="294" y="500"/>
                    </a:lnTo>
                    <a:lnTo>
                      <a:pt x="277" y="505"/>
                    </a:lnTo>
                    <a:lnTo>
                      <a:pt x="264" y="509"/>
                    </a:lnTo>
                    <a:lnTo>
                      <a:pt x="256" y="511"/>
                    </a:lnTo>
                    <a:lnTo>
                      <a:pt x="263" y="513"/>
                    </a:lnTo>
                    <a:lnTo>
                      <a:pt x="269" y="516"/>
                    </a:lnTo>
                    <a:lnTo>
                      <a:pt x="278" y="521"/>
                    </a:lnTo>
                    <a:lnTo>
                      <a:pt x="286" y="527"/>
                    </a:lnTo>
                    <a:lnTo>
                      <a:pt x="296" y="535"/>
                    </a:lnTo>
                    <a:lnTo>
                      <a:pt x="305" y="544"/>
                    </a:lnTo>
                    <a:lnTo>
                      <a:pt x="316" y="553"/>
                    </a:lnTo>
                    <a:lnTo>
                      <a:pt x="327" y="564"/>
                    </a:lnTo>
                    <a:lnTo>
                      <a:pt x="337" y="574"/>
                    </a:lnTo>
                    <a:lnTo>
                      <a:pt x="348" y="584"/>
                    </a:lnTo>
                    <a:lnTo>
                      <a:pt x="359" y="594"/>
                    </a:lnTo>
                    <a:lnTo>
                      <a:pt x="370" y="604"/>
                    </a:lnTo>
                    <a:lnTo>
                      <a:pt x="381" y="614"/>
                    </a:lnTo>
                    <a:lnTo>
                      <a:pt x="392" y="623"/>
                    </a:lnTo>
                    <a:lnTo>
                      <a:pt x="403" y="630"/>
                    </a:lnTo>
                    <a:lnTo>
                      <a:pt x="414" y="638"/>
                    </a:lnTo>
                    <a:lnTo>
                      <a:pt x="427" y="647"/>
                    </a:lnTo>
                    <a:lnTo>
                      <a:pt x="438" y="657"/>
                    </a:lnTo>
                    <a:lnTo>
                      <a:pt x="444" y="666"/>
                    </a:lnTo>
                    <a:lnTo>
                      <a:pt x="448" y="675"/>
                    </a:lnTo>
                    <a:lnTo>
                      <a:pt x="449" y="684"/>
                    </a:lnTo>
                    <a:lnTo>
                      <a:pt x="447" y="692"/>
                    </a:lnTo>
                    <a:lnTo>
                      <a:pt x="441" y="701"/>
                    </a:lnTo>
                    <a:lnTo>
                      <a:pt x="433" y="708"/>
                    </a:lnTo>
                    <a:lnTo>
                      <a:pt x="423" y="719"/>
                    </a:lnTo>
                    <a:lnTo>
                      <a:pt x="411" y="734"/>
                    </a:lnTo>
                    <a:lnTo>
                      <a:pt x="398" y="752"/>
                    </a:lnTo>
                    <a:lnTo>
                      <a:pt x="386" y="771"/>
                    </a:lnTo>
                    <a:lnTo>
                      <a:pt x="373" y="790"/>
                    </a:lnTo>
                    <a:lnTo>
                      <a:pt x="364" y="808"/>
                    </a:lnTo>
                    <a:lnTo>
                      <a:pt x="355" y="822"/>
                    </a:lnTo>
                    <a:lnTo>
                      <a:pt x="351" y="831"/>
                    </a:lnTo>
                    <a:lnTo>
                      <a:pt x="347" y="846"/>
                    </a:lnTo>
                    <a:lnTo>
                      <a:pt x="345" y="867"/>
                    </a:lnTo>
                    <a:lnTo>
                      <a:pt x="345" y="886"/>
                    </a:lnTo>
                    <a:lnTo>
                      <a:pt x="345" y="901"/>
                    </a:lnTo>
                    <a:lnTo>
                      <a:pt x="344" y="908"/>
                    </a:lnTo>
                    <a:lnTo>
                      <a:pt x="341" y="910"/>
                    </a:lnTo>
                    <a:lnTo>
                      <a:pt x="337" y="910"/>
                    </a:lnTo>
                    <a:lnTo>
                      <a:pt x="335" y="907"/>
                    </a:lnTo>
                    <a:lnTo>
                      <a:pt x="335" y="899"/>
                    </a:lnTo>
                    <a:lnTo>
                      <a:pt x="333" y="889"/>
                    </a:lnTo>
                    <a:lnTo>
                      <a:pt x="328" y="880"/>
                    </a:lnTo>
                    <a:lnTo>
                      <a:pt x="317" y="876"/>
                    </a:lnTo>
                    <a:lnTo>
                      <a:pt x="305" y="878"/>
                    </a:lnTo>
                    <a:lnTo>
                      <a:pt x="294" y="883"/>
                    </a:lnTo>
                    <a:lnTo>
                      <a:pt x="284" y="890"/>
                    </a:lnTo>
                    <a:lnTo>
                      <a:pt x="274" y="899"/>
                    </a:lnTo>
                    <a:lnTo>
                      <a:pt x="266" y="909"/>
                    </a:lnTo>
                    <a:lnTo>
                      <a:pt x="258" y="919"/>
                    </a:lnTo>
                    <a:lnTo>
                      <a:pt x="252" y="929"/>
                    </a:lnTo>
                    <a:lnTo>
                      <a:pt x="247" y="937"/>
                    </a:lnTo>
                    <a:lnTo>
                      <a:pt x="239" y="947"/>
                    </a:lnTo>
                    <a:lnTo>
                      <a:pt x="234" y="947"/>
                    </a:lnTo>
                    <a:lnTo>
                      <a:pt x="231" y="942"/>
                    </a:lnTo>
                    <a:lnTo>
                      <a:pt x="233" y="937"/>
                    </a:lnTo>
                    <a:lnTo>
                      <a:pt x="234" y="934"/>
                    </a:lnTo>
                    <a:lnTo>
                      <a:pt x="236" y="931"/>
                    </a:lnTo>
                    <a:lnTo>
                      <a:pt x="240" y="927"/>
                    </a:lnTo>
                    <a:lnTo>
                      <a:pt x="243" y="923"/>
                    </a:lnTo>
                    <a:lnTo>
                      <a:pt x="246" y="918"/>
                    </a:lnTo>
                    <a:lnTo>
                      <a:pt x="251" y="912"/>
                    </a:lnTo>
                    <a:lnTo>
                      <a:pt x="253" y="905"/>
                    </a:lnTo>
                    <a:lnTo>
                      <a:pt x="257" y="898"/>
                    </a:lnTo>
                    <a:lnTo>
                      <a:pt x="261" y="889"/>
                    </a:lnTo>
                    <a:lnTo>
                      <a:pt x="260" y="883"/>
                    </a:lnTo>
                    <a:lnTo>
                      <a:pt x="256" y="880"/>
                    </a:lnTo>
                    <a:lnTo>
                      <a:pt x="251" y="880"/>
                    </a:lnTo>
                    <a:lnTo>
                      <a:pt x="245" y="881"/>
                    </a:lnTo>
                    <a:lnTo>
                      <a:pt x="238" y="884"/>
                    </a:lnTo>
                    <a:lnTo>
                      <a:pt x="231" y="887"/>
                    </a:lnTo>
                    <a:lnTo>
                      <a:pt x="226" y="890"/>
                    </a:lnTo>
                    <a:lnTo>
                      <a:pt x="219" y="893"/>
                    </a:lnTo>
                    <a:lnTo>
                      <a:pt x="213" y="893"/>
                    </a:lnTo>
                    <a:lnTo>
                      <a:pt x="212" y="891"/>
                    </a:lnTo>
                    <a:lnTo>
                      <a:pt x="213" y="887"/>
                    </a:lnTo>
                    <a:lnTo>
                      <a:pt x="217" y="885"/>
                    </a:lnTo>
                    <a:lnTo>
                      <a:pt x="222" y="881"/>
                    </a:lnTo>
                    <a:lnTo>
                      <a:pt x="228" y="877"/>
                    </a:lnTo>
                    <a:lnTo>
                      <a:pt x="235" y="872"/>
                    </a:lnTo>
                    <a:lnTo>
                      <a:pt x="241" y="867"/>
                    </a:lnTo>
                    <a:lnTo>
                      <a:pt x="248" y="861"/>
                    </a:lnTo>
                    <a:lnTo>
                      <a:pt x="253" y="855"/>
                    </a:lnTo>
                    <a:lnTo>
                      <a:pt x="257" y="849"/>
                    </a:lnTo>
                    <a:lnTo>
                      <a:pt x="260" y="845"/>
                    </a:lnTo>
                    <a:lnTo>
                      <a:pt x="260" y="841"/>
                    </a:lnTo>
                    <a:lnTo>
                      <a:pt x="257" y="840"/>
                    </a:lnTo>
                    <a:lnTo>
                      <a:pt x="253" y="839"/>
                    </a:lnTo>
                    <a:lnTo>
                      <a:pt x="250" y="839"/>
                    </a:lnTo>
                    <a:lnTo>
                      <a:pt x="245" y="840"/>
                    </a:lnTo>
                    <a:lnTo>
                      <a:pt x="239" y="841"/>
                    </a:lnTo>
                    <a:lnTo>
                      <a:pt x="234" y="843"/>
                    </a:lnTo>
                    <a:lnTo>
                      <a:pt x="225" y="846"/>
                    </a:lnTo>
                    <a:lnTo>
                      <a:pt x="220" y="846"/>
                    </a:lnTo>
                    <a:lnTo>
                      <a:pt x="219" y="845"/>
                    </a:lnTo>
                    <a:lnTo>
                      <a:pt x="223" y="841"/>
                    </a:lnTo>
                    <a:lnTo>
                      <a:pt x="229" y="839"/>
                    </a:lnTo>
                    <a:lnTo>
                      <a:pt x="237" y="833"/>
                    </a:lnTo>
                    <a:lnTo>
                      <a:pt x="246" y="827"/>
                    </a:lnTo>
                    <a:lnTo>
                      <a:pt x="257" y="819"/>
                    </a:lnTo>
                    <a:lnTo>
                      <a:pt x="267" y="812"/>
                    </a:lnTo>
                    <a:lnTo>
                      <a:pt x="276" y="804"/>
                    </a:lnTo>
                    <a:lnTo>
                      <a:pt x="284" y="798"/>
                    </a:lnTo>
                    <a:lnTo>
                      <a:pt x="288" y="792"/>
                    </a:lnTo>
                    <a:lnTo>
                      <a:pt x="283" y="794"/>
                    </a:lnTo>
                    <a:lnTo>
                      <a:pt x="278" y="796"/>
                    </a:lnTo>
                    <a:lnTo>
                      <a:pt x="273" y="799"/>
                    </a:lnTo>
                    <a:lnTo>
                      <a:pt x="269" y="800"/>
                    </a:lnTo>
                    <a:lnTo>
                      <a:pt x="266" y="802"/>
                    </a:lnTo>
                    <a:lnTo>
                      <a:pt x="262" y="803"/>
                    </a:lnTo>
                    <a:lnTo>
                      <a:pt x="261" y="803"/>
                    </a:lnTo>
                    <a:lnTo>
                      <a:pt x="258" y="802"/>
                    </a:lnTo>
                    <a:lnTo>
                      <a:pt x="258" y="798"/>
                    </a:lnTo>
                    <a:lnTo>
                      <a:pt x="263" y="794"/>
                    </a:lnTo>
                    <a:lnTo>
                      <a:pt x="269" y="790"/>
                    </a:lnTo>
                    <a:lnTo>
                      <a:pt x="277" y="786"/>
                    </a:lnTo>
                    <a:lnTo>
                      <a:pt x="285" y="782"/>
                    </a:lnTo>
                    <a:lnTo>
                      <a:pt x="294" y="780"/>
                    </a:lnTo>
                    <a:lnTo>
                      <a:pt x="301" y="777"/>
                    </a:lnTo>
                    <a:lnTo>
                      <a:pt x="305" y="775"/>
                    </a:lnTo>
                    <a:lnTo>
                      <a:pt x="308" y="773"/>
                    </a:lnTo>
                    <a:lnTo>
                      <a:pt x="313" y="771"/>
                    </a:lnTo>
                    <a:lnTo>
                      <a:pt x="319" y="766"/>
                    </a:lnTo>
                    <a:lnTo>
                      <a:pt x="327" y="760"/>
                    </a:lnTo>
                    <a:lnTo>
                      <a:pt x="335" y="753"/>
                    </a:lnTo>
                    <a:lnTo>
                      <a:pt x="345" y="744"/>
                    </a:lnTo>
                    <a:lnTo>
                      <a:pt x="355" y="733"/>
                    </a:lnTo>
                    <a:lnTo>
                      <a:pt x="366" y="721"/>
                    </a:lnTo>
                    <a:lnTo>
                      <a:pt x="375" y="707"/>
                    </a:lnTo>
                    <a:lnTo>
                      <a:pt x="379" y="697"/>
                    </a:lnTo>
                    <a:lnTo>
                      <a:pt x="379" y="687"/>
                    </a:lnTo>
                    <a:lnTo>
                      <a:pt x="376" y="678"/>
                    </a:lnTo>
                    <a:lnTo>
                      <a:pt x="370" y="671"/>
                    </a:lnTo>
                    <a:lnTo>
                      <a:pt x="363" y="665"/>
                    </a:lnTo>
                    <a:lnTo>
                      <a:pt x="355" y="661"/>
                    </a:lnTo>
                    <a:lnTo>
                      <a:pt x="349" y="657"/>
                    </a:lnTo>
                    <a:lnTo>
                      <a:pt x="339" y="653"/>
                    </a:lnTo>
                    <a:lnTo>
                      <a:pt x="324" y="647"/>
                    </a:lnTo>
                    <a:lnTo>
                      <a:pt x="305" y="639"/>
                    </a:lnTo>
                    <a:lnTo>
                      <a:pt x="284" y="629"/>
                    </a:lnTo>
                    <a:lnTo>
                      <a:pt x="263" y="620"/>
                    </a:lnTo>
                    <a:lnTo>
                      <a:pt x="245" y="611"/>
                    </a:lnTo>
                    <a:lnTo>
                      <a:pt x="230" y="604"/>
                    </a:lnTo>
                    <a:lnTo>
                      <a:pt x="220" y="598"/>
                    </a:lnTo>
                    <a:lnTo>
                      <a:pt x="213" y="594"/>
                    </a:lnTo>
                    <a:lnTo>
                      <a:pt x="202" y="587"/>
                    </a:lnTo>
                    <a:lnTo>
                      <a:pt x="190" y="578"/>
                    </a:lnTo>
                    <a:lnTo>
                      <a:pt x="175" y="568"/>
                    </a:lnTo>
                    <a:lnTo>
                      <a:pt x="159" y="556"/>
                    </a:lnTo>
                    <a:lnTo>
                      <a:pt x="144" y="542"/>
                    </a:lnTo>
                    <a:lnTo>
                      <a:pt x="128" y="528"/>
                    </a:lnTo>
                    <a:lnTo>
                      <a:pt x="113" y="513"/>
                    </a:lnTo>
                    <a:lnTo>
                      <a:pt x="103" y="497"/>
                    </a:lnTo>
                    <a:lnTo>
                      <a:pt x="98" y="483"/>
                    </a:lnTo>
                    <a:lnTo>
                      <a:pt x="101" y="469"/>
                    </a:lnTo>
                    <a:lnTo>
                      <a:pt x="107" y="457"/>
                    </a:lnTo>
                    <a:lnTo>
                      <a:pt x="115" y="447"/>
                    </a:lnTo>
                    <a:lnTo>
                      <a:pt x="125" y="438"/>
                    </a:lnTo>
                    <a:lnTo>
                      <a:pt x="136" y="431"/>
                    </a:lnTo>
                    <a:lnTo>
                      <a:pt x="145" y="426"/>
                    </a:lnTo>
                    <a:lnTo>
                      <a:pt x="151" y="424"/>
                    </a:lnTo>
                    <a:lnTo>
                      <a:pt x="158" y="420"/>
                    </a:lnTo>
                    <a:lnTo>
                      <a:pt x="168" y="417"/>
                    </a:lnTo>
                    <a:lnTo>
                      <a:pt x="180" y="412"/>
                    </a:lnTo>
                    <a:lnTo>
                      <a:pt x="195" y="408"/>
                    </a:lnTo>
                    <a:lnTo>
                      <a:pt x="209" y="402"/>
                    </a:lnTo>
                    <a:lnTo>
                      <a:pt x="225" y="396"/>
                    </a:lnTo>
                    <a:lnTo>
                      <a:pt x="243" y="390"/>
                    </a:lnTo>
                    <a:lnTo>
                      <a:pt x="261" y="385"/>
                    </a:lnTo>
                    <a:lnTo>
                      <a:pt x="278" y="378"/>
                    </a:lnTo>
                    <a:lnTo>
                      <a:pt x="296" y="372"/>
                    </a:lnTo>
                    <a:lnTo>
                      <a:pt x="313" y="367"/>
                    </a:lnTo>
                    <a:lnTo>
                      <a:pt x="330" y="362"/>
                    </a:lnTo>
                    <a:lnTo>
                      <a:pt x="345" y="357"/>
                    </a:lnTo>
                    <a:lnTo>
                      <a:pt x="360" y="352"/>
                    </a:lnTo>
                    <a:lnTo>
                      <a:pt x="373" y="349"/>
                    </a:lnTo>
                    <a:lnTo>
                      <a:pt x="370" y="346"/>
                    </a:lnTo>
                    <a:lnTo>
                      <a:pt x="365" y="344"/>
                    </a:lnTo>
                    <a:lnTo>
                      <a:pt x="360" y="341"/>
                    </a:lnTo>
                    <a:lnTo>
                      <a:pt x="355" y="339"/>
                    </a:lnTo>
                    <a:lnTo>
                      <a:pt x="349" y="336"/>
                    </a:lnTo>
                    <a:lnTo>
                      <a:pt x="343" y="333"/>
                    </a:lnTo>
                    <a:lnTo>
                      <a:pt x="337" y="331"/>
                    </a:lnTo>
                    <a:lnTo>
                      <a:pt x="332" y="329"/>
                    </a:lnTo>
                    <a:lnTo>
                      <a:pt x="311" y="326"/>
                    </a:lnTo>
                    <a:lnTo>
                      <a:pt x="293" y="322"/>
                    </a:lnTo>
                    <a:lnTo>
                      <a:pt x="278" y="317"/>
                    </a:lnTo>
                    <a:lnTo>
                      <a:pt x="266" y="309"/>
                    </a:lnTo>
                    <a:lnTo>
                      <a:pt x="256" y="302"/>
                    </a:lnTo>
                    <a:lnTo>
                      <a:pt x="248" y="294"/>
                    </a:lnTo>
                    <a:lnTo>
                      <a:pt x="241" y="285"/>
                    </a:lnTo>
                    <a:lnTo>
                      <a:pt x="235" y="277"/>
                    </a:lnTo>
                    <a:lnTo>
                      <a:pt x="231" y="288"/>
                    </a:lnTo>
                    <a:lnTo>
                      <a:pt x="225" y="301"/>
                    </a:lnTo>
                    <a:lnTo>
                      <a:pt x="215" y="317"/>
                    </a:lnTo>
                    <a:lnTo>
                      <a:pt x="203" y="332"/>
                    </a:lnTo>
                    <a:lnTo>
                      <a:pt x="192" y="346"/>
                    </a:lnTo>
                    <a:lnTo>
                      <a:pt x="180" y="359"/>
                    </a:lnTo>
                    <a:lnTo>
                      <a:pt x="169" y="370"/>
                    </a:lnTo>
                    <a:lnTo>
                      <a:pt x="162" y="377"/>
                    </a:lnTo>
                    <a:lnTo>
                      <a:pt x="151" y="382"/>
                    </a:lnTo>
                    <a:lnTo>
                      <a:pt x="136" y="385"/>
                    </a:lnTo>
                    <a:lnTo>
                      <a:pt x="119" y="388"/>
                    </a:lnTo>
                    <a:lnTo>
                      <a:pt x="100" y="391"/>
                    </a:lnTo>
                    <a:lnTo>
                      <a:pt x="81" y="392"/>
                    </a:lnTo>
                    <a:lnTo>
                      <a:pt x="64" y="394"/>
                    </a:lnTo>
                    <a:lnTo>
                      <a:pt x="50" y="395"/>
                    </a:lnTo>
                    <a:lnTo>
                      <a:pt x="40" y="396"/>
                    </a:lnTo>
                    <a:lnTo>
                      <a:pt x="38" y="399"/>
                    </a:lnTo>
                    <a:lnTo>
                      <a:pt x="33" y="399"/>
                    </a:lnTo>
                    <a:lnTo>
                      <a:pt x="28" y="396"/>
                    </a:lnTo>
                    <a:lnTo>
                      <a:pt x="26" y="391"/>
                    </a:lnTo>
                    <a:lnTo>
                      <a:pt x="28" y="387"/>
                    </a:lnTo>
                    <a:lnTo>
                      <a:pt x="33" y="385"/>
                    </a:lnTo>
                    <a:lnTo>
                      <a:pt x="38" y="386"/>
                    </a:lnTo>
                    <a:lnTo>
                      <a:pt x="40" y="389"/>
                    </a:lnTo>
                    <a:lnTo>
                      <a:pt x="44" y="387"/>
                    </a:lnTo>
                    <a:lnTo>
                      <a:pt x="48" y="386"/>
                    </a:lnTo>
                    <a:lnTo>
                      <a:pt x="53" y="385"/>
                    </a:lnTo>
                    <a:lnTo>
                      <a:pt x="58" y="383"/>
                    </a:lnTo>
                    <a:lnTo>
                      <a:pt x="64" y="383"/>
                    </a:lnTo>
                    <a:lnTo>
                      <a:pt x="69" y="382"/>
                    </a:lnTo>
                    <a:lnTo>
                      <a:pt x="73" y="381"/>
                    </a:lnTo>
                    <a:lnTo>
                      <a:pt x="76" y="380"/>
                    </a:lnTo>
                    <a:lnTo>
                      <a:pt x="72" y="376"/>
                    </a:lnTo>
                    <a:lnTo>
                      <a:pt x="65" y="373"/>
                    </a:lnTo>
                    <a:lnTo>
                      <a:pt x="58" y="369"/>
                    </a:lnTo>
                    <a:lnTo>
                      <a:pt x="50" y="366"/>
                    </a:lnTo>
                    <a:lnTo>
                      <a:pt x="42" y="363"/>
                    </a:lnTo>
                    <a:lnTo>
                      <a:pt x="34" y="360"/>
                    </a:lnTo>
                    <a:lnTo>
                      <a:pt x="27" y="359"/>
                    </a:lnTo>
                    <a:lnTo>
                      <a:pt x="21" y="358"/>
                    </a:lnTo>
                    <a:lnTo>
                      <a:pt x="18" y="359"/>
                    </a:lnTo>
                    <a:lnTo>
                      <a:pt x="15" y="359"/>
                    </a:lnTo>
                    <a:lnTo>
                      <a:pt x="11" y="360"/>
                    </a:lnTo>
                    <a:lnTo>
                      <a:pt x="7" y="359"/>
                    </a:lnTo>
                    <a:lnTo>
                      <a:pt x="4" y="358"/>
                    </a:lnTo>
                    <a:lnTo>
                      <a:pt x="1" y="355"/>
                    </a:lnTo>
                    <a:lnTo>
                      <a:pt x="0" y="352"/>
                    </a:lnTo>
                    <a:lnTo>
                      <a:pt x="1" y="348"/>
                    </a:lnTo>
                    <a:lnTo>
                      <a:pt x="6" y="343"/>
                    </a:lnTo>
                    <a:lnTo>
                      <a:pt x="15" y="342"/>
                    </a:lnTo>
                    <a:lnTo>
                      <a:pt x="22" y="345"/>
                    </a:lnTo>
                    <a:lnTo>
                      <a:pt x="25" y="350"/>
                    </a:lnTo>
                    <a:lnTo>
                      <a:pt x="31" y="353"/>
                    </a:lnTo>
                    <a:lnTo>
                      <a:pt x="39" y="355"/>
                    </a:lnTo>
                    <a:lnTo>
                      <a:pt x="50" y="357"/>
                    </a:lnTo>
                    <a:lnTo>
                      <a:pt x="62" y="359"/>
                    </a:lnTo>
                    <a:lnTo>
                      <a:pt x="75" y="360"/>
                    </a:lnTo>
                    <a:lnTo>
                      <a:pt x="85" y="362"/>
                    </a:lnTo>
                    <a:lnTo>
                      <a:pt x="95" y="362"/>
                    </a:lnTo>
                    <a:lnTo>
                      <a:pt x="101" y="362"/>
                    </a:lnTo>
                    <a:lnTo>
                      <a:pt x="96" y="355"/>
                    </a:lnTo>
                    <a:lnTo>
                      <a:pt x="90" y="348"/>
                    </a:lnTo>
                    <a:lnTo>
                      <a:pt x="83" y="343"/>
                    </a:lnTo>
                    <a:lnTo>
                      <a:pt x="78" y="340"/>
                    </a:lnTo>
                    <a:lnTo>
                      <a:pt x="75" y="340"/>
                    </a:lnTo>
                    <a:lnTo>
                      <a:pt x="70" y="338"/>
                    </a:lnTo>
                    <a:lnTo>
                      <a:pt x="69" y="335"/>
                    </a:lnTo>
                    <a:lnTo>
                      <a:pt x="71" y="330"/>
                    </a:lnTo>
                    <a:lnTo>
                      <a:pt x="77" y="328"/>
                    </a:lnTo>
                    <a:lnTo>
                      <a:pt x="82" y="330"/>
                    </a:lnTo>
                    <a:lnTo>
                      <a:pt x="85" y="333"/>
                    </a:lnTo>
                    <a:lnTo>
                      <a:pt x="84" y="336"/>
                    </a:lnTo>
                    <a:lnTo>
                      <a:pt x="87" y="339"/>
                    </a:lnTo>
                    <a:lnTo>
                      <a:pt x="92" y="341"/>
                    </a:lnTo>
                    <a:lnTo>
                      <a:pt x="98" y="344"/>
                    </a:lnTo>
                    <a:lnTo>
                      <a:pt x="104" y="346"/>
                    </a:lnTo>
                    <a:lnTo>
                      <a:pt x="111" y="349"/>
                    </a:lnTo>
                    <a:lnTo>
                      <a:pt x="118" y="352"/>
                    </a:lnTo>
                    <a:lnTo>
                      <a:pt x="123" y="355"/>
                    </a:lnTo>
                    <a:lnTo>
                      <a:pt x="127" y="358"/>
                    </a:lnTo>
                    <a:lnTo>
                      <a:pt x="128" y="350"/>
                    </a:lnTo>
                    <a:lnTo>
                      <a:pt x="132" y="339"/>
                    </a:lnTo>
                    <a:lnTo>
                      <a:pt x="139" y="324"/>
                    </a:lnTo>
                    <a:lnTo>
                      <a:pt x="146" y="308"/>
                    </a:lnTo>
                    <a:lnTo>
                      <a:pt x="154" y="292"/>
                    </a:lnTo>
                    <a:lnTo>
                      <a:pt x="163" y="278"/>
                    </a:lnTo>
                    <a:lnTo>
                      <a:pt x="169" y="266"/>
                    </a:lnTo>
                    <a:lnTo>
                      <a:pt x="174" y="258"/>
                    </a:lnTo>
                    <a:lnTo>
                      <a:pt x="173" y="246"/>
                    </a:lnTo>
                    <a:lnTo>
                      <a:pt x="174" y="232"/>
                    </a:lnTo>
                    <a:lnTo>
                      <a:pt x="175" y="218"/>
                    </a:lnTo>
                    <a:lnTo>
                      <a:pt x="179" y="206"/>
                    </a:lnTo>
                    <a:lnTo>
                      <a:pt x="169" y="194"/>
                    </a:lnTo>
                    <a:lnTo>
                      <a:pt x="163" y="181"/>
                    </a:lnTo>
                    <a:lnTo>
                      <a:pt x="159" y="167"/>
                    </a:lnTo>
                    <a:lnTo>
                      <a:pt x="159" y="154"/>
                    </a:lnTo>
                    <a:lnTo>
                      <a:pt x="149" y="142"/>
                    </a:lnTo>
                    <a:lnTo>
                      <a:pt x="137" y="126"/>
                    </a:lnTo>
                    <a:lnTo>
                      <a:pt x="124" y="110"/>
                    </a:lnTo>
                    <a:lnTo>
                      <a:pt x="113" y="92"/>
                    </a:lnTo>
                    <a:lnTo>
                      <a:pt x="103" y="74"/>
                    </a:lnTo>
                    <a:lnTo>
                      <a:pt x="97" y="59"/>
                    </a:lnTo>
                    <a:lnTo>
                      <a:pt x="98" y="47"/>
                    </a:lnTo>
                    <a:lnTo>
                      <a:pt x="105" y="39"/>
                    </a:lnTo>
                    <a:lnTo>
                      <a:pt x="102" y="32"/>
                    </a:lnTo>
                    <a:lnTo>
                      <a:pt x="100" y="23"/>
                    </a:lnTo>
                    <a:lnTo>
                      <a:pt x="99" y="15"/>
                    </a:lnTo>
                    <a:lnTo>
                      <a:pt x="100" y="7"/>
                    </a:lnTo>
                    <a:lnTo>
                      <a:pt x="105" y="3"/>
                    </a:lnTo>
                    <a:lnTo>
                      <a:pt x="115" y="1"/>
                    </a:lnTo>
                    <a:lnTo>
                      <a:pt x="130" y="0"/>
                    </a:lnTo>
                    <a:lnTo>
                      <a:pt x="148" y="1"/>
                    </a:lnTo>
                    <a:lnTo>
                      <a:pt x="166" y="2"/>
                    </a:lnTo>
                    <a:lnTo>
                      <a:pt x="185" y="3"/>
                    </a:lnTo>
                    <a:lnTo>
                      <a:pt x="201" y="5"/>
                    </a:lnTo>
                    <a:lnTo>
                      <a:pt x="213" y="7"/>
                    </a:lnTo>
                    <a:lnTo>
                      <a:pt x="229" y="2"/>
                    </a:lnTo>
                    <a:lnTo>
                      <a:pt x="244" y="2"/>
                    </a:lnTo>
                    <a:lnTo>
                      <a:pt x="257" y="3"/>
                    </a:lnTo>
                    <a:lnTo>
                      <a:pt x="269" y="7"/>
                    </a:lnTo>
                    <a:lnTo>
                      <a:pt x="281" y="12"/>
                    </a:lnTo>
                    <a:lnTo>
                      <a:pt x="289" y="19"/>
                    </a:lnTo>
                    <a:lnTo>
                      <a:pt x="297" y="27"/>
                    </a:lnTo>
                    <a:lnTo>
                      <a:pt x="301" y="35"/>
                    </a:lnTo>
                    <a:lnTo>
                      <a:pt x="307" y="39"/>
                    </a:lnTo>
                    <a:lnTo>
                      <a:pt x="314" y="46"/>
                    </a:lnTo>
                    <a:lnTo>
                      <a:pt x="324" y="56"/>
                    </a:lnTo>
                    <a:lnTo>
                      <a:pt x="334" y="69"/>
                    </a:lnTo>
                    <a:lnTo>
                      <a:pt x="345" y="81"/>
                    </a:lnTo>
                    <a:lnTo>
                      <a:pt x="355" y="93"/>
                    </a:lnTo>
                    <a:lnTo>
                      <a:pt x="364" y="104"/>
                    </a:lnTo>
                    <a:lnTo>
                      <a:pt x="371" y="111"/>
                    </a:lnTo>
                    <a:lnTo>
                      <a:pt x="381" y="119"/>
                    </a:lnTo>
                    <a:lnTo>
                      <a:pt x="395" y="126"/>
                    </a:lnTo>
                    <a:lnTo>
                      <a:pt x="413" y="136"/>
                    </a:lnTo>
                    <a:lnTo>
                      <a:pt x="431" y="147"/>
                    </a:lnTo>
                    <a:lnTo>
                      <a:pt x="452" y="159"/>
                    </a:lnTo>
                    <a:lnTo>
                      <a:pt x="470" y="171"/>
                    </a:lnTo>
                    <a:lnTo>
                      <a:pt x="486" y="183"/>
                    </a:lnTo>
                    <a:lnTo>
                      <a:pt x="498" y="194"/>
                    </a:lnTo>
                    <a:lnTo>
                      <a:pt x="499" y="185"/>
                    </a:lnTo>
                    <a:lnTo>
                      <a:pt x="502" y="172"/>
                    </a:lnTo>
                    <a:lnTo>
                      <a:pt x="504" y="155"/>
                    </a:lnTo>
                    <a:lnTo>
                      <a:pt x="507" y="134"/>
                    </a:lnTo>
                    <a:lnTo>
                      <a:pt x="510" y="125"/>
                    </a:lnTo>
                    <a:lnTo>
                      <a:pt x="517" y="119"/>
                    </a:lnTo>
                    <a:lnTo>
                      <a:pt x="526" y="115"/>
                    </a:lnTo>
                    <a:lnTo>
                      <a:pt x="537" y="113"/>
                    </a:lnTo>
                    <a:lnTo>
                      <a:pt x="548" y="114"/>
                    </a:lnTo>
                    <a:lnTo>
                      <a:pt x="557" y="116"/>
                    </a:lnTo>
                    <a:lnTo>
                      <a:pt x="564" y="119"/>
                    </a:lnTo>
                    <a:lnTo>
                      <a:pt x="568" y="121"/>
                    </a:lnTo>
                    <a:lnTo>
                      <a:pt x="571" y="127"/>
                    </a:lnTo>
                    <a:lnTo>
                      <a:pt x="576" y="134"/>
                    </a:lnTo>
                    <a:lnTo>
                      <a:pt x="582" y="141"/>
                    </a:lnTo>
                    <a:lnTo>
                      <a:pt x="589" y="148"/>
                    </a:lnTo>
                    <a:lnTo>
                      <a:pt x="594" y="154"/>
                    </a:lnTo>
                    <a:lnTo>
                      <a:pt x="600" y="166"/>
                    </a:lnTo>
                    <a:lnTo>
                      <a:pt x="609" y="179"/>
                    </a:lnTo>
                    <a:lnTo>
                      <a:pt x="620" y="195"/>
                    </a:lnTo>
                    <a:lnTo>
                      <a:pt x="630" y="212"/>
                    </a:lnTo>
                    <a:lnTo>
                      <a:pt x="639" y="228"/>
                    </a:lnTo>
                    <a:lnTo>
                      <a:pt x="647" y="241"/>
                    </a:lnTo>
                    <a:lnTo>
                      <a:pt x="653" y="252"/>
                    </a:lnTo>
                    <a:lnTo>
                      <a:pt x="655" y="254"/>
                    </a:lnTo>
                    <a:lnTo>
                      <a:pt x="657" y="258"/>
                    </a:lnTo>
                    <a:lnTo>
                      <a:pt x="659" y="261"/>
                    </a:lnTo>
                    <a:lnTo>
                      <a:pt x="661" y="262"/>
                    </a:lnTo>
                    <a:lnTo>
                      <a:pt x="661" y="255"/>
                    </a:lnTo>
                    <a:lnTo>
                      <a:pt x="661" y="248"/>
                    </a:lnTo>
                    <a:lnTo>
                      <a:pt x="661" y="241"/>
                    </a:lnTo>
                    <a:lnTo>
                      <a:pt x="661" y="238"/>
                    </a:lnTo>
                    <a:lnTo>
                      <a:pt x="663" y="229"/>
                    </a:lnTo>
                    <a:lnTo>
                      <a:pt x="666" y="228"/>
                    </a:lnTo>
                    <a:lnTo>
                      <a:pt x="671" y="231"/>
                    </a:lnTo>
                    <a:lnTo>
                      <a:pt x="671" y="238"/>
                    </a:lnTo>
                    <a:lnTo>
                      <a:pt x="670" y="248"/>
                    </a:lnTo>
                    <a:lnTo>
                      <a:pt x="667" y="263"/>
                    </a:lnTo>
                    <a:lnTo>
                      <a:pt x="667" y="277"/>
                    </a:lnTo>
                    <a:lnTo>
                      <a:pt x="671" y="284"/>
                    </a:lnTo>
                    <a:lnTo>
                      <a:pt x="674" y="284"/>
                    </a:lnTo>
                    <a:lnTo>
                      <a:pt x="678" y="280"/>
                    </a:lnTo>
                    <a:lnTo>
                      <a:pt x="683" y="275"/>
                    </a:lnTo>
                    <a:lnTo>
                      <a:pt x="687" y="269"/>
                    </a:lnTo>
                    <a:lnTo>
                      <a:pt x="692" y="262"/>
                    </a:lnTo>
                    <a:lnTo>
                      <a:pt x="697" y="254"/>
                    </a:lnTo>
                    <a:lnTo>
                      <a:pt x="701" y="246"/>
                    </a:lnTo>
                    <a:lnTo>
                      <a:pt x="706" y="238"/>
                    </a:lnTo>
                    <a:lnTo>
                      <a:pt x="714" y="229"/>
                    </a:lnTo>
                    <a:lnTo>
                      <a:pt x="720" y="230"/>
                    </a:lnTo>
                    <a:lnTo>
                      <a:pt x="722" y="235"/>
                    </a:lnTo>
                    <a:lnTo>
                      <a:pt x="718" y="243"/>
                    </a:lnTo>
                    <a:lnTo>
                      <a:pt x="715" y="247"/>
                    </a:lnTo>
                    <a:lnTo>
                      <a:pt x="710" y="253"/>
                    </a:lnTo>
                    <a:lnTo>
                      <a:pt x="704" y="261"/>
                    </a:lnTo>
                    <a:lnTo>
                      <a:pt x="699" y="268"/>
                    </a:lnTo>
                    <a:lnTo>
                      <a:pt x="695" y="276"/>
                    </a:lnTo>
                    <a:lnTo>
                      <a:pt x="692" y="282"/>
                    </a:lnTo>
                    <a:lnTo>
                      <a:pt x="690" y="288"/>
                    </a:lnTo>
                    <a:lnTo>
                      <a:pt x="691" y="291"/>
                    </a:lnTo>
                    <a:lnTo>
                      <a:pt x="694" y="291"/>
                    </a:lnTo>
                    <a:lnTo>
                      <a:pt x="700" y="290"/>
                    </a:lnTo>
                    <a:lnTo>
                      <a:pt x="706" y="286"/>
                    </a:lnTo>
                    <a:lnTo>
                      <a:pt x="714" y="281"/>
                    </a:lnTo>
                    <a:lnTo>
                      <a:pt x="722" y="276"/>
                    </a:lnTo>
                    <a:lnTo>
                      <a:pt x="729" y="270"/>
                    </a:lnTo>
                    <a:lnTo>
                      <a:pt x="736" y="264"/>
                    </a:lnTo>
                    <a:lnTo>
                      <a:pt x="741" y="258"/>
                    </a:lnTo>
                    <a:lnTo>
                      <a:pt x="748" y="252"/>
                    </a:lnTo>
                    <a:lnTo>
                      <a:pt x="754" y="252"/>
                    </a:lnTo>
                    <a:lnTo>
                      <a:pt x="756" y="254"/>
                    </a:lnTo>
                    <a:lnTo>
                      <a:pt x="755" y="258"/>
                    </a:lnTo>
                    <a:lnTo>
                      <a:pt x="751" y="262"/>
                    </a:lnTo>
                    <a:lnTo>
                      <a:pt x="745" y="267"/>
                    </a:lnTo>
                    <a:lnTo>
                      <a:pt x="738" y="275"/>
                    </a:lnTo>
                    <a:lnTo>
                      <a:pt x="729" y="282"/>
                    </a:lnTo>
                    <a:lnTo>
                      <a:pt x="721" y="290"/>
                    </a:lnTo>
                    <a:lnTo>
                      <a:pt x="712" y="298"/>
                    </a:lnTo>
                    <a:lnTo>
                      <a:pt x="706" y="305"/>
                    </a:lnTo>
                    <a:lnTo>
                      <a:pt x="701" y="309"/>
                    </a:lnTo>
                    <a:lnTo>
                      <a:pt x="704" y="308"/>
                    </a:lnTo>
                    <a:lnTo>
                      <a:pt x="709" y="306"/>
                    </a:lnTo>
                    <a:lnTo>
                      <a:pt x="712" y="304"/>
                    </a:lnTo>
                    <a:lnTo>
                      <a:pt x="717" y="302"/>
                    </a:lnTo>
                    <a:lnTo>
                      <a:pt x="722" y="300"/>
                    </a:lnTo>
                    <a:lnTo>
                      <a:pt x="726" y="299"/>
                    </a:lnTo>
                    <a:lnTo>
                      <a:pt x="729" y="296"/>
                    </a:lnTo>
                    <a:lnTo>
                      <a:pt x="732" y="294"/>
                    </a:lnTo>
                    <a:lnTo>
                      <a:pt x="737" y="292"/>
                    </a:lnTo>
                    <a:lnTo>
                      <a:pt x="742" y="293"/>
                    </a:lnTo>
                    <a:lnTo>
                      <a:pt x="743" y="296"/>
                    </a:lnTo>
                    <a:lnTo>
                      <a:pt x="739" y="300"/>
                    </a:lnTo>
                    <a:lnTo>
                      <a:pt x="736" y="303"/>
                    </a:lnTo>
                    <a:lnTo>
                      <a:pt x="731" y="305"/>
                    </a:lnTo>
                    <a:lnTo>
                      <a:pt x="724" y="309"/>
                    </a:lnTo>
                    <a:lnTo>
                      <a:pt x="717" y="312"/>
                    </a:lnTo>
                    <a:lnTo>
                      <a:pt x="710" y="317"/>
                    </a:lnTo>
                    <a:lnTo>
                      <a:pt x="704" y="320"/>
                    </a:lnTo>
                    <a:lnTo>
                      <a:pt x="699" y="324"/>
                    </a:lnTo>
                    <a:lnTo>
                      <a:pt x="694" y="328"/>
                    </a:lnTo>
                    <a:lnTo>
                      <a:pt x="691" y="332"/>
                    </a:lnTo>
                    <a:lnTo>
                      <a:pt x="688" y="340"/>
                    </a:lnTo>
                    <a:lnTo>
                      <a:pt x="683" y="348"/>
                    </a:lnTo>
                    <a:lnTo>
                      <a:pt x="678" y="357"/>
                    </a:lnTo>
                    <a:lnTo>
                      <a:pt x="674" y="365"/>
                    </a:lnTo>
                    <a:lnTo>
                      <a:pt x="670" y="373"/>
                    </a:lnTo>
                    <a:lnTo>
                      <a:pt x="666" y="380"/>
                    </a:lnTo>
                    <a:lnTo>
                      <a:pt x="662" y="385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4719" y="2038"/>
                <a:ext cx="76" cy="64"/>
              </a:xfrm>
              <a:custGeom>
                <a:avLst/>
                <a:gdLst/>
                <a:ahLst/>
                <a:cxnLst>
                  <a:cxn ang="0">
                    <a:pos x="37" y="63"/>
                  </a:cxn>
                  <a:cxn ang="0">
                    <a:pos x="45" y="62"/>
                  </a:cxn>
                  <a:cxn ang="0">
                    <a:pos x="52" y="61"/>
                  </a:cxn>
                  <a:cxn ang="0">
                    <a:pos x="59" y="58"/>
                  </a:cxn>
                  <a:cxn ang="0">
                    <a:pos x="64" y="53"/>
                  </a:cxn>
                  <a:cxn ang="0">
                    <a:pos x="69" y="49"/>
                  </a:cxn>
                  <a:cxn ang="0">
                    <a:pos x="71" y="44"/>
                  </a:cxn>
                  <a:cxn ang="0">
                    <a:pos x="74" y="38"/>
                  </a:cxn>
                  <a:cxn ang="0">
                    <a:pos x="75" y="31"/>
                  </a:cxn>
                  <a:cxn ang="0">
                    <a:pos x="74" y="26"/>
                  </a:cxn>
                  <a:cxn ang="0">
                    <a:pos x="71" y="19"/>
                  </a:cxn>
                  <a:cxn ang="0">
                    <a:pos x="69" y="14"/>
                  </a:cxn>
                  <a:cxn ang="0">
                    <a:pos x="64" y="9"/>
                  </a:cxn>
                  <a:cxn ang="0">
                    <a:pos x="59" y="5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6" y="5"/>
                  </a:cxn>
                  <a:cxn ang="0">
                    <a:pos x="11" y="9"/>
                  </a:cxn>
                  <a:cxn ang="0">
                    <a:pos x="6" y="14"/>
                  </a:cxn>
                  <a:cxn ang="0">
                    <a:pos x="4" y="19"/>
                  </a:cxn>
                  <a:cxn ang="0">
                    <a:pos x="1" y="26"/>
                  </a:cxn>
                  <a:cxn ang="0">
                    <a:pos x="0" y="31"/>
                  </a:cxn>
                  <a:cxn ang="0">
                    <a:pos x="1" y="38"/>
                  </a:cxn>
                  <a:cxn ang="0">
                    <a:pos x="4" y="44"/>
                  </a:cxn>
                  <a:cxn ang="0">
                    <a:pos x="6" y="49"/>
                  </a:cxn>
                  <a:cxn ang="0">
                    <a:pos x="11" y="53"/>
                  </a:cxn>
                  <a:cxn ang="0">
                    <a:pos x="16" y="58"/>
                  </a:cxn>
                  <a:cxn ang="0">
                    <a:pos x="23" y="61"/>
                  </a:cxn>
                  <a:cxn ang="0">
                    <a:pos x="30" y="62"/>
                  </a:cxn>
                  <a:cxn ang="0">
                    <a:pos x="37" y="63"/>
                  </a:cxn>
                </a:cxnLst>
                <a:rect l="0" t="0" r="r" b="b"/>
                <a:pathLst>
                  <a:path w="76" h="64">
                    <a:moveTo>
                      <a:pt x="37" y="63"/>
                    </a:moveTo>
                    <a:lnTo>
                      <a:pt x="45" y="62"/>
                    </a:lnTo>
                    <a:lnTo>
                      <a:pt x="52" y="61"/>
                    </a:lnTo>
                    <a:lnTo>
                      <a:pt x="59" y="58"/>
                    </a:lnTo>
                    <a:lnTo>
                      <a:pt x="64" y="53"/>
                    </a:lnTo>
                    <a:lnTo>
                      <a:pt x="69" y="49"/>
                    </a:lnTo>
                    <a:lnTo>
                      <a:pt x="71" y="44"/>
                    </a:lnTo>
                    <a:lnTo>
                      <a:pt x="74" y="38"/>
                    </a:lnTo>
                    <a:lnTo>
                      <a:pt x="75" y="31"/>
                    </a:lnTo>
                    <a:lnTo>
                      <a:pt x="74" y="26"/>
                    </a:lnTo>
                    <a:lnTo>
                      <a:pt x="71" y="19"/>
                    </a:lnTo>
                    <a:lnTo>
                      <a:pt x="69" y="1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6" y="5"/>
                    </a:lnTo>
                    <a:lnTo>
                      <a:pt x="11" y="9"/>
                    </a:lnTo>
                    <a:lnTo>
                      <a:pt x="6" y="14"/>
                    </a:lnTo>
                    <a:lnTo>
                      <a:pt x="4" y="19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8"/>
                    </a:lnTo>
                    <a:lnTo>
                      <a:pt x="4" y="44"/>
                    </a:lnTo>
                    <a:lnTo>
                      <a:pt x="6" y="49"/>
                    </a:lnTo>
                    <a:lnTo>
                      <a:pt x="11" y="53"/>
                    </a:lnTo>
                    <a:lnTo>
                      <a:pt x="16" y="58"/>
                    </a:lnTo>
                    <a:lnTo>
                      <a:pt x="23" y="61"/>
                    </a:lnTo>
                    <a:lnTo>
                      <a:pt x="30" y="62"/>
                    </a:lnTo>
                    <a:lnTo>
                      <a:pt x="37" y="63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4725" y="2043"/>
                <a:ext cx="66" cy="54"/>
              </a:xfrm>
              <a:custGeom>
                <a:avLst/>
                <a:gdLst/>
                <a:ahLst/>
                <a:cxnLst>
                  <a:cxn ang="0">
                    <a:pos x="32" y="53"/>
                  </a:cxn>
                  <a:cxn ang="0">
                    <a:pos x="39" y="52"/>
                  </a:cxn>
                  <a:cxn ang="0">
                    <a:pos x="45" y="51"/>
                  </a:cxn>
                  <a:cxn ang="0">
                    <a:pos x="50" y="48"/>
                  </a:cxn>
                  <a:cxn ang="0">
                    <a:pos x="55" y="45"/>
                  </a:cxn>
                  <a:cxn ang="0">
                    <a:pos x="59" y="41"/>
                  </a:cxn>
                  <a:cxn ang="0">
                    <a:pos x="63" y="37"/>
                  </a:cxn>
                  <a:cxn ang="0">
                    <a:pos x="64" y="32"/>
                  </a:cxn>
                  <a:cxn ang="0">
                    <a:pos x="65" y="26"/>
                  </a:cxn>
                  <a:cxn ang="0">
                    <a:pos x="64" y="21"/>
                  </a:cxn>
                  <a:cxn ang="0">
                    <a:pos x="63" y="16"/>
                  </a:cxn>
                  <a:cxn ang="0">
                    <a:pos x="59" y="12"/>
                  </a:cxn>
                  <a:cxn ang="0">
                    <a:pos x="55" y="8"/>
                  </a:cxn>
                  <a:cxn ang="0">
                    <a:pos x="50" y="5"/>
                  </a:cxn>
                  <a:cxn ang="0">
                    <a:pos x="45" y="2"/>
                  </a:cxn>
                  <a:cxn ang="0">
                    <a:pos x="39" y="1"/>
                  </a:cxn>
                  <a:cxn ang="0">
                    <a:pos x="32" y="0"/>
                  </a:cxn>
                  <a:cxn ang="0">
                    <a:pos x="26" y="1"/>
                  </a:cxn>
                  <a:cxn ang="0">
                    <a:pos x="20" y="2"/>
                  </a:cxn>
                  <a:cxn ang="0">
                    <a:pos x="14" y="5"/>
                  </a:cxn>
                  <a:cxn ang="0">
                    <a:pos x="10" y="8"/>
                  </a:cxn>
                  <a:cxn ang="0">
                    <a:pos x="6" y="12"/>
                  </a:cxn>
                  <a:cxn ang="0">
                    <a:pos x="2" y="16"/>
                  </a:cxn>
                  <a:cxn ang="0">
                    <a:pos x="1" y="21"/>
                  </a:cxn>
                  <a:cxn ang="0">
                    <a:pos x="0" y="26"/>
                  </a:cxn>
                  <a:cxn ang="0">
                    <a:pos x="1" y="32"/>
                  </a:cxn>
                  <a:cxn ang="0">
                    <a:pos x="2" y="37"/>
                  </a:cxn>
                  <a:cxn ang="0">
                    <a:pos x="6" y="41"/>
                  </a:cxn>
                  <a:cxn ang="0">
                    <a:pos x="10" y="45"/>
                  </a:cxn>
                  <a:cxn ang="0">
                    <a:pos x="14" y="48"/>
                  </a:cxn>
                  <a:cxn ang="0">
                    <a:pos x="20" y="51"/>
                  </a:cxn>
                  <a:cxn ang="0">
                    <a:pos x="26" y="52"/>
                  </a:cxn>
                  <a:cxn ang="0">
                    <a:pos x="32" y="53"/>
                  </a:cxn>
                </a:cxnLst>
                <a:rect l="0" t="0" r="r" b="b"/>
                <a:pathLst>
                  <a:path w="66" h="54">
                    <a:moveTo>
                      <a:pt x="32" y="53"/>
                    </a:moveTo>
                    <a:lnTo>
                      <a:pt x="39" y="52"/>
                    </a:lnTo>
                    <a:lnTo>
                      <a:pt x="45" y="51"/>
                    </a:lnTo>
                    <a:lnTo>
                      <a:pt x="50" y="48"/>
                    </a:lnTo>
                    <a:lnTo>
                      <a:pt x="55" y="45"/>
                    </a:lnTo>
                    <a:lnTo>
                      <a:pt x="59" y="41"/>
                    </a:lnTo>
                    <a:lnTo>
                      <a:pt x="63" y="37"/>
                    </a:lnTo>
                    <a:lnTo>
                      <a:pt x="64" y="32"/>
                    </a:lnTo>
                    <a:lnTo>
                      <a:pt x="65" y="26"/>
                    </a:lnTo>
                    <a:lnTo>
                      <a:pt x="64" y="21"/>
                    </a:lnTo>
                    <a:lnTo>
                      <a:pt x="63" y="16"/>
                    </a:lnTo>
                    <a:lnTo>
                      <a:pt x="59" y="12"/>
                    </a:lnTo>
                    <a:lnTo>
                      <a:pt x="55" y="8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39" y="1"/>
                    </a:lnTo>
                    <a:lnTo>
                      <a:pt x="32" y="0"/>
                    </a:lnTo>
                    <a:lnTo>
                      <a:pt x="26" y="1"/>
                    </a:lnTo>
                    <a:lnTo>
                      <a:pt x="20" y="2"/>
                    </a:lnTo>
                    <a:lnTo>
                      <a:pt x="14" y="5"/>
                    </a:lnTo>
                    <a:lnTo>
                      <a:pt x="10" y="8"/>
                    </a:lnTo>
                    <a:lnTo>
                      <a:pt x="6" y="12"/>
                    </a:lnTo>
                    <a:lnTo>
                      <a:pt x="2" y="16"/>
                    </a:lnTo>
                    <a:lnTo>
                      <a:pt x="1" y="21"/>
                    </a:lnTo>
                    <a:lnTo>
                      <a:pt x="0" y="26"/>
                    </a:lnTo>
                    <a:lnTo>
                      <a:pt x="1" y="32"/>
                    </a:lnTo>
                    <a:lnTo>
                      <a:pt x="2" y="37"/>
                    </a:lnTo>
                    <a:lnTo>
                      <a:pt x="6" y="41"/>
                    </a:lnTo>
                    <a:lnTo>
                      <a:pt x="10" y="45"/>
                    </a:lnTo>
                    <a:lnTo>
                      <a:pt x="14" y="48"/>
                    </a:lnTo>
                    <a:lnTo>
                      <a:pt x="20" y="51"/>
                    </a:lnTo>
                    <a:lnTo>
                      <a:pt x="26" y="52"/>
                    </a:lnTo>
                    <a:lnTo>
                      <a:pt x="32" y="53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4734" y="2050"/>
                <a:ext cx="47" cy="40"/>
              </a:xfrm>
              <a:custGeom>
                <a:avLst/>
                <a:gdLst/>
                <a:ahLst/>
                <a:cxnLst>
                  <a:cxn ang="0">
                    <a:pos x="23" y="39"/>
                  </a:cxn>
                  <a:cxn ang="0">
                    <a:pos x="32" y="37"/>
                  </a:cxn>
                  <a:cxn ang="0">
                    <a:pos x="40" y="33"/>
                  </a:cxn>
                  <a:cxn ang="0">
                    <a:pos x="45" y="27"/>
                  </a:cxn>
                  <a:cxn ang="0">
                    <a:pos x="46" y="19"/>
                  </a:cxn>
                  <a:cxn ang="0">
                    <a:pos x="45" y="12"/>
                  </a:cxn>
                  <a:cxn ang="0">
                    <a:pos x="40" y="5"/>
                  </a:cxn>
                  <a:cxn ang="0">
                    <a:pos x="32" y="1"/>
                  </a:cxn>
                  <a:cxn ang="0">
                    <a:pos x="23" y="0"/>
                  </a:cxn>
                  <a:cxn ang="0">
                    <a:pos x="14" y="1"/>
                  </a:cxn>
                  <a:cxn ang="0">
                    <a:pos x="6" y="5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6" y="33"/>
                  </a:cxn>
                  <a:cxn ang="0">
                    <a:pos x="14" y="37"/>
                  </a:cxn>
                  <a:cxn ang="0">
                    <a:pos x="23" y="39"/>
                  </a:cxn>
                </a:cxnLst>
                <a:rect l="0" t="0" r="r" b="b"/>
                <a:pathLst>
                  <a:path w="47" h="40">
                    <a:moveTo>
                      <a:pt x="23" y="39"/>
                    </a:moveTo>
                    <a:lnTo>
                      <a:pt x="32" y="37"/>
                    </a:lnTo>
                    <a:lnTo>
                      <a:pt x="40" y="33"/>
                    </a:lnTo>
                    <a:lnTo>
                      <a:pt x="45" y="27"/>
                    </a:lnTo>
                    <a:lnTo>
                      <a:pt x="46" y="19"/>
                    </a:lnTo>
                    <a:lnTo>
                      <a:pt x="45" y="12"/>
                    </a:lnTo>
                    <a:lnTo>
                      <a:pt x="40" y="5"/>
                    </a:lnTo>
                    <a:lnTo>
                      <a:pt x="32" y="1"/>
                    </a:lnTo>
                    <a:lnTo>
                      <a:pt x="23" y="0"/>
                    </a:lnTo>
                    <a:lnTo>
                      <a:pt x="14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4" y="37"/>
                    </a:lnTo>
                    <a:lnTo>
                      <a:pt x="23" y="39"/>
                    </a:lnTo>
                  </a:path>
                </a:pathLst>
              </a:custGeom>
              <a:solidFill>
                <a:srgbClr val="FF33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4720" y="2091"/>
                <a:ext cx="397" cy="318"/>
              </a:xfrm>
              <a:custGeom>
                <a:avLst/>
                <a:gdLst/>
                <a:ahLst/>
                <a:cxnLst>
                  <a:cxn ang="0">
                    <a:pos x="17" y="13"/>
                  </a:cxn>
                  <a:cxn ang="0">
                    <a:pos x="36" y="16"/>
                  </a:cxn>
                  <a:cxn ang="0">
                    <a:pos x="56" y="14"/>
                  </a:cxn>
                  <a:cxn ang="0">
                    <a:pos x="75" y="6"/>
                  </a:cxn>
                  <a:cxn ang="0">
                    <a:pos x="82" y="0"/>
                  </a:cxn>
                  <a:cxn ang="0">
                    <a:pos x="88" y="4"/>
                  </a:cxn>
                  <a:cxn ang="0">
                    <a:pos x="95" y="13"/>
                  </a:cxn>
                  <a:cxn ang="0">
                    <a:pos x="103" y="24"/>
                  </a:cxn>
                  <a:cxn ang="0">
                    <a:pos x="113" y="42"/>
                  </a:cxn>
                  <a:cxn ang="0">
                    <a:pos x="142" y="83"/>
                  </a:cxn>
                  <a:cxn ang="0">
                    <a:pos x="179" y="132"/>
                  </a:cxn>
                  <a:cxn ang="0">
                    <a:pos x="214" y="172"/>
                  </a:cxn>
                  <a:cxn ang="0">
                    <a:pos x="234" y="187"/>
                  </a:cxn>
                  <a:cxn ang="0">
                    <a:pos x="252" y="199"/>
                  </a:cxn>
                  <a:cxn ang="0">
                    <a:pos x="276" y="215"/>
                  </a:cxn>
                  <a:cxn ang="0">
                    <a:pos x="303" y="233"/>
                  </a:cxn>
                  <a:cxn ang="0">
                    <a:pos x="331" y="252"/>
                  </a:cxn>
                  <a:cxn ang="0">
                    <a:pos x="356" y="270"/>
                  </a:cxn>
                  <a:cxn ang="0">
                    <a:pos x="376" y="285"/>
                  </a:cxn>
                  <a:cxn ang="0">
                    <a:pos x="389" y="296"/>
                  </a:cxn>
                  <a:cxn ang="0">
                    <a:pos x="395" y="307"/>
                  </a:cxn>
                  <a:cxn ang="0">
                    <a:pos x="393" y="315"/>
                  </a:cxn>
                  <a:cxn ang="0">
                    <a:pos x="387" y="317"/>
                  </a:cxn>
                  <a:cxn ang="0">
                    <a:pos x="388" y="310"/>
                  </a:cxn>
                  <a:cxn ang="0">
                    <a:pos x="385" y="305"/>
                  </a:cxn>
                  <a:cxn ang="0">
                    <a:pos x="376" y="298"/>
                  </a:cxn>
                  <a:cxn ang="0">
                    <a:pos x="361" y="287"/>
                  </a:cxn>
                  <a:cxn ang="0">
                    <a:pos x="342" y="274"/>
                  </a:cxn>
                  <a:cxn ang="0">
                    <a:pos x="321" y="259"/>
                  </a:cxn>
                  <a:cxn ang="0">
                    <a:pos x="300" y="244"/>
                  </a:cxn>
                  <a:cxn ang="0">
                    <a:pos x="279" y="231"/>
                  </a:cxn>
                  <a:cxn ang="0">
                    <a:pos x="262" y="220"/>
                  </a:cxn>
                  <a:cxn ang="0">
                    <a:pos x="240" y="208"/>
                  </a:cxn>
                  <a:cxn ang="0">
                    <a:pos x="209" y="184"/>
                  </a:cxn>
                  <a:cxn ang="0">
                    <a:pos x="179" y="157"/>
                  </a:cxn>
                  <a:cxn ang="0">
                    <a:pos x="159" y="136"/>
                  </a:cxn>
                  <a:cxn ang="0">
                    <a:pos x="148" y="123"/>
                  </a:cxn>
                  <a:cxn ang="0">
                    <a:pos x="138" y="105"/>
                  </a:cxn>
                  <a:cxn ang="0">
                    <a:pos x="126" y="86"/>
                  </a:cxn>
                  <a:cxn ang="0">
                    <a:pos x="113" y="73"/>
                  </a:cxn>
                  <a:cxn ang="0">
                    <a:pos x="100" y="73"/>
                  </a:cxn>
                  <a:cxn ang="0">
                    <a:pos x="88" y="79"/>
                  </a:cxn>
                  <a:cxn ang="0">
                    <a:pos x="83" y="92"/>
                  </a:cxn>
                  <a:cxn ang="0">
                    <a:pos x="76" y="86"/>
                  </a:cxn>
                  <a:cxn ang="0">
                    <a:pos x="85" y="70"/>
                  </a:cxn>
                  <a:cxn ang="0">
                    <a:pos x="93" y="50"/>
                  </a:cxn>
                  <a:cxn ang="0">
                    <a:pos x="92" y="32"/>
                  </a:cxn>
                  <a:cxn ang="0">
                    <a:pos x="86" y="18"/>
                  </a:cxn>
                  <a:cxn ang="0">
                    <a:pos x="77" y="16"/>
                  </a:cxn>
                  <a:cxn ang="0">
                    <a:pos x="57" y="20"/>
                  </a:cxn>
                  <a:cxn ang="0">
                    <a:pos x="34" y="22"/>
                  </a:cxn>
                  <a:cxn ang="0">
                    <a:pos x="14" y="19"/>
                  </a:cxn>
                  <a:cxn ang="0">
                    <a:pos x="0" y="11"/>
                  </a:cxn>
                  <a:cxn ang="0">
                    <a:pos x="6" y="8"/>
                  </a:cxn>
                </a:cxnLst>
                <a:rect l="0" t="0" r="r" b="b"/>
                <a:pathLst>
                  <a:path w="397" h="318">
                    <a:moveTo>
                      <a:pt x="11" y="10"/>
                    </a:moveTo>
                    <a:lnTo>
                      <a:pt x="17" y="13"/>
                    </a:lnTo>
                    <a:lnTo>
                      <a:pt x="26" y="15"/>
                    </a:lnTo>
                    <a:lnTo>
                      <a:pt x="36" y="16"/>
                    </a:lnTo>
                    <a:lnTo>
                      <a:pt x="47" y="15"/>
                    </a:lnTo>
                    <a:lnTo>
                      <a:pt x="56" y="14"/>
                    </a:lnTo>
                    <a:lnTo>
                      <a:pt x="66" y="11"/>
                    </a:lnTo>
                    <a:lnTo>
                      <a:pt x="75" y="6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5" y="1"/>
                    </a:lnTo>
                    <a:lnTo>
                      <a:pt x="88" y="4"/>
                    </a:lnTo>
                    <a:lnTo>
                      <a:pt x="92" y="8"/>
                    </a:lnTo>
                    <a:lnTo>
                      <a:pt x="95" y="13"/>
                    </a:lnTo>
                    <a:lnTo>
                      <a:pt x="99" y="18"/>
                    </a:lnTo>
                    <a:lnTo>
                      <a:pt x="103" y="24"/>
                    </a:lnTo>
                    <a:lnTo>
                      <a:pt x="107" y="31"/>
                    </a:lnTo>
                    <a:lnTo>
                      <a:pt x="113" y="42"/>
                    </a:lnTo>
                    <a:lnTo>
                      <a:pt x="126" y="60"/>
                    </a:lnTo>
                    <a:lnTo>
                      <a:pt x="142" y="83"/>
                    </a:lnTo>
                    <a:lnTo>
                      <a:pt x="160" y="107"/>
                    </a:lnTo>
                    <a:lnTo>
                      <a:pt x="179" y="132"/>
                    </a:lnTo>
                    <a:lnTo>
                      <a:pt x="198" y="154"/>
                    </a:lnTo>
                    <a:lnTo>
                      <a:pt x="214" y="172"/>
                    </a:lnTo>
                    <a:lnTo>
                      <a:pt x="227" y="183"/>
                    </a:lnTo>
                    <a:lnTo>
                      <a:pt x="234" y="187"/>
                    </a:lnTo>
                    <a:lnTo>
                      <a:pt x="242" y="193"/>
                    </a:lnTo>
                    <a:lnTo>
                      <a:pt x="252" y="199"/>
                    </a:lnTo>
                    <a:lnTo>
                      <a:pt x="263" y="207"/>
                    </a:lnTo>
                    <a:lnTo>
                      <a:pt x="276" y="215"/>
                    </a:lnTo>
                    <a:lnTo>
                      <a:pt x="289" y="224"/>
                    </a:lnTo>
                    <a:lnTo>
                      <a:pt x="303" y="233"/>
                    </a:lnTo>
                    <a:lnTo>
                      <a:pt x="317" y="242"/>
                    </a:lnTo>
                    <a:lnTo>
                      <a:pt x="331" y="252"/>
                    </a:lnTo>
                    <a:lnTo>
                      <a:pt x="344" y="261"/>
                    </a:lnTo>
                    <a:lnTo>
                      <a:pt x="356" y="270"/>
                    </a:lnTo>
                    <a:lnTo>
                      <a:pt x="367" y="277"/>
                    </a:lnTo>
                    <a:lnTo>
                      <a:pt x="376" y="285"/>
                    </a:lnTo>
                    <a:lnTo>
                      <a:pt x="383" y="291"/>
                    </a:lnTo>
                    <a:lnTo>
                      <a:pt x="389" y="296"/>
                    </a:lnTo>
                    <a:lnTo>
                      <a:pt x="392" y="299"/>
                    </a:lnTo>
                    <a:lnTo>
                      <a:pt x="395" y="307"/>
                    </a:lnTo>
                    <a:lnTo>
                      <a:pt x="396" y="312"/>
                    </a:lnTo>
                    <a:lnTo>
                      <a:pt x="393" y="315"/>
                    </a:lnTo>
                    <a:lnTo>
                      <a:pt x="389" y="317"/>
                    </a:lnTo>
                    <a:lnTo>
                      <a:pt x="387" y="317"/>
                    </a:lnTo>
                    <a:lnTo>
                      <a:pt x="387" y="315"/>
                    </a:lnTo>
                    <a:lnTo>
                      <a:pt x="388" y="310"/>
                    </a:lnTo>
                    <a:lnTo>
                      <a:pt x="387" y="306"/>
                    </a:lnTo>
                    <a:lnTo>
                      <a:pt x="385" y="305"/>
                    </a:lnTo>
                    <a:lnTo>
                      <a:pt x="381" y="302"/>
                    </a:lnTo>
                    <a:lnTo>
                      <a:pt x="376" y="298"/>
                    </a:lnTo>
                    <a:lnTo>
                      <a:pt x="369" y="293"/>
                    </a:lnTo>
                    <a:lnTo>
                      <a:pt x="361" y="287"/>
                    </a:lnTo>
                    <a:lnTo>
                      <a:pt x="352" y="280"/>
                    </a:lnTo>
                    <a:lnTo>
                      <a:pt x="342" y="274"/>
                    </a:lnTo>
                    <a:lnTo>
                      <a:pt x="332" y="266"/>
                    </a:lnTo>
                    <a:lnTo>
                      <a:pt x="321" y="259"/>
                    </a:lnTo>
                    <a:lnTo>
                      <a:pt x="311" y="252"/>
                    </a:lnTo>
                    <a:lnTo>
                      <a:pt x="300" y="244"/>
                    </a:lnTo>
                    <a:lnTo>
                      <a:pt x="289" y="237"/>
                    </a:lnTo>
                    <a:lnTo>
                      <a:pt x="279" y="231"/>
                    </a:lnTo>
                    <a:lnTo>
                      <a:pt x="270" y="225"/>
                    </a:lnTo>
                    <a:lnTo>
                      <a:pt x="262" y="220"/>
                    </a:lnTo>
                    <a:lnTo>
                      <a:pt x="255" y="216"/>
                    </a:lnTo>
                    <a:lnTo>
                      <a:pt x="240" y="208"/>
                    </a:lnTo>
                    <a:lnTo>
                      <a:pt x="225" y="197"/>
                    </a:lnTo>
                    <a:lnTo>
                      <a:pt x="209" y="184"/>
                    </a:lnTo>
                    <a:lnTo>
                      <a:pt x="193" y="171"/>
                    </a:lnTo>
                    <a:lnTo>
                      <a:pt x="179" y="157"/>
                    </a:lnTo>
                    <a:lnTo>
                      <a:pt x="168" y="146"/>
                    </a:lnTo>
                    <a:lnTo>
                      <a:pt x="159" y="136"/>
                    </a:lnTo>
                    <a:lnTo>
                      <a:pt x="153" y="129"/>
                    </a:lnTo>
                    <a:lnTo>
                      <a:pt x="148" y="123"/>
                    </a:lnTo>
                    <a:lnTo>
                      <a:pt x="143" y="115"/>
                    </a:lnTo>
                    <a:lnTo>
                      <a:pt x="138" y="105"/>
                    </a:lnTo>
                    <a:lnTo>
                      <a:pt x="132" y="95"/>
                    </a:lnTo>
                    <a:lnTo>
                      <a:pt x="126" y="86"/>
                    </a:lnTo>
                    <a:lnTo>
                      <a:pt x="119" y="78"/>
                    </a:lnTo>
                    <a:lnTo>
                      <a:pt x="113" y="73"/>
                    </a:lnTo>
                    <a:lnTo>
                      <a:pt x="108" y="71"/>
                    </a:lnTo>
                    <a:lnTo>
                      <a:pt x="100" y="73"/>
                    </a:lnTo>
                    <a:lnTo>
                      <a:pt x="93" y="74"/>
                    </a:lnTo>
                    <a:lnTo>
                      <a:pt x="88" y="79"/>
                    </a:lnTo>
                    <a:lnTo>
                      <a:pt x="86" y="86"/>
                    </a:lnTo>
                    <a:lnTo>
                      <a:pt x="83" y="92"/>
                    </a:lnTo>
                    <a:lnTo>
                      <a:pt x="80" y="91"/>
                    </a:lnTo>
                    <a:lnTo>
                      <a:pt x="76" y="86"/>
                    </a:lnTo>
                    <a:lnTo>
                      <a:pt x="78" y="79"/>
                    </a:lnTo>
                    <a:lnTo>
                      <a:pt x="85" y="70"/>
                    </a:lnTo>
                    <a:lnTo>
                      <a:pt x="89" y="60"/>
                    </a:lnTo>
                    <a:lnTo>
                      <a:pt x="93" y="50"/>
                    </a:lnTo>
                    <a:lnTo>
                      <a:pt x="93" y="41"/>
                    </a:lnTo>
                    <a:lnTo>
                      <a:pt x="92" y="32"/>
                    </a:lnTo>
                    <a:lnTo>
                      <a:pt x="88" y="25"/>
                    </a:lnTo>
                    <a:lnTo>
                      <a:pt x="86" y="18"/>
                    </a:lnTo>
                    <a:lnTo>
                      <a:pt x="83" y="13"/>
                    </a:lnTo>
                    <a:lnTo>
                      <a:pt x="77" y="16"/>
                    </a:lnTo>
                    <a:lnTo>
                      <a:pt x="68" y="18"/>
                    </a:lnTo>
                    <a:lnTo>
                      <a:pt x="57" y="20"/>
                    </a:lnTo>
                    <a:lnTo>
                      <a:pt x="45" y="22"/>
                    </a:lnTo>
                    <a:lnTo>
                      <a:pt x="34" y="22"/>
                    </a:lnTo>
                    <a:lnTo>
                      <a:pt x="23" y="22"/>
                    </a:lnTo>
                    <a:lnTo>
                      <a:pt x="14" y="19"/>
                    </a:lnTo>
                    <a:lnTo>
                      <a:pt x="6" y="16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6" y="8"/>
                    </a:lnTo>
                    <a:lnTo>
                      <a:pt x="11" y="10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5084" y="2226"/>
                <a:ext cx="54" cy="1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10"/>
                  </a:cxn>
                  <a:cxn ang="0">
                    <a:pos x="17" y="28"/>
                  </a:cxn>
                  <a:cxn ang="0">
                    <a:pos x="26" y="49"/>
                  </a:cxn>
                  <a:cxn ang="0">
                    <a:pos x="35" y="73"/>
                  </a:cxn>
                  <a:cxn ang="0">
                    <a:pos x="43" y="96"/>
                  </a:cxn>
                  <a:cxn ang="0">
                    <a:pos x="49" y="118"/>
                  </a:cxn>
                  <a:cxn ang="0">
                    <a:pos x="52" y="135"/>
                  </a:cxn>
                  <a:cxn ang="0">
                    <a:pos x="53" y="146"/>
                  </a:cxn>
                  <a:cxn ang="0">
                    <a:pos x="52" y="149"/>
                  </a:cxn>
                  <a:cxn ang="0">
                    <a:pos x="49" y="150"/>
                  </a:cxn>
                  <a:cxn ang="0">
                    <a:pos x="46" y="149"/>
                  </a:cxn>
                  <a:cxn ang="0">
                    <a:pos x="46" y="143"/>
                  </a:cxn>
                  <a:cxn ang="0">
                    <a:pos x="45" y="132"/>
                  </a:cxn>
                  <a:cxn ang="0">
                    <a:pos x="41" y="116"/>
                  </a:cxn>
                  <a:cxn ang="0">
                    <a:pos x="35" y="94"/>
                  </a:cxn>
                  <a:cxn ang="0">
                    <a:pos x="29" y="70"/>
                  </a:cxn>
                  <a:cxn ang="0">
                    <a:pos x="21" y="47"/>
                  </a:cxn>
                  <a:cxn ang="0">
                    <a:pos x="13" y="26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54" h="151">
                    <a:moveTo>
                      <a:pt x="0" y="0"/>
                    </a:moveTo>
                    <a:lnTo>
                      <a:pt x="8" y="10"/>
                    </a:lnTo>
                    <a:lnTo>
                      <a:pt x="17" y="28"/>
                    </a:lnTo>
                    <a:lnTo>
                      <a:pt x="26" y="49"/>
                    </a:lnTo>
                    <a:lnTo>
                      <a:pt x="35" y="73"/>
                    </a:lnTo>
                    <a:lnTo>
                      <a:pt x="43" y="96"/>
                    </a:lnTo>
                    <a:lnTo>
                      <a:pt x="49" y="118"/>
                    </a:lnTo>
                    <a:lnTo>
                      <a:pt x="52" y="135"/>
                    </a:lnTo>
                    <a:lnTo>
                      <a:pt x="53" y="146"/>
                    </a:lnTo>
                    <a:lnTo>
                      <a:pt x="52" y="149"/>
                    </a:lnTo>
                    <a:lnTo>
                      <a:pt x="49" y="150"/>
                    </a:lnTo>
                    <a:lnTo>
                      <a:pt x="46" y="149"/>
                    </a:lnTo>
                    <a:lnTo>
                      <a:pt x="46" y="143"/>
                    </a:lnTo>
                    <a:lnTo>
                      <a:pt x="45" y="132"/>
                    </a:lnTo>
                    <a:lnTo>
                      <a:pt x="41" y="116"/>
                    </a:lnTo>
                    <a:lnTo>
                      <a:pt x="35" y="94"/>
                    </a:lnTo>
                    <a:lnTo>
                      <a:pt x="29" y="70"/>
                    </a:lnTo>
                    <a:lnTo>
                      <a:pt x="21" y="47"/>
                    </a:lnTo>
                    <a:lnTo>
                      <a:pt x="13" y="26"/>
                    </a:lnTo>
                    <a:lnTo>
                      <a:pt x="6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6424" name="Group 40"/>
            <p:cNvGrpSpPr>
              <a:grpSpLocks/>
            </p:cNvGrpSpPr>
            <p:nvPr/>
          </p:nvGrpSpPr>
          <p:grpSpPr bwMode="auto">
            <a:xfrm>
              <a:off x="4572" y="3175"/>
              <a:ext cx="757" cy="948"/>
              <a:chOff x="4572" y="3175"/>
              <a:chExt cx="757" cy="948"/>
            </a:xfrm>
          </p:grpSpPr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572" y="3175"/>
                <a:ext cx="757" cy="948"/>
              </a:xfrm>
              <a:custGeom>
                <a:avLst/>
                <a:gdLst/>
                <a:ahLst/>
                <a:cxnLst>
                  <a:cxn ang="0">
                    <a:pos x="635" y="382"/>
                  </a:cxn>
                  <a:cxn ang="0">
                    <a:pos x="607" y="264"/>
                  </a:cxn>
                  <a:cxn ang="0">
                    <a:pos x="594" y="214"/>
                  </a:cxn>
                  <a:cxn ang="0">
                    <a:pos x="596" y="346"/>
                  </a:cxn>
                  <a:cxn ang="0">
                    <a:pos x="521" y="410"/>
                  </a:cxn>
                  <a:cxn ang="0">
                    <a:pos x="335" y="487"/>
                  </a:cxn>
                  <a:cxn ang="0">
                    <a:pos x="278" y="521"/>
                  </a:cxn>
                  <a:cxn ang="0">
                    <a:pos x="359" y="594"/>
                  </a:cxn>
                  <a:cxn ang="0">
                    <a:pos x="444" y="666"/>
                  </a:cxn>
                  <a:cxn ang="0">
                    <a:pos x="398" y="752"/>
                  </a:cxn>
                  <a:cxn ang="0">
                    <a:pos x="345" y="886"/>
                  </a:cxn>
                  <a:cxn ang="0">
                    <a:pos x="328" y="880"/>
                  </a:cxn>
                  <a:cxn ang="0">
                    <a:pos x="252" y="929"/>
                  </a:cxn>
                  <a:cxn ang="0">
                    <a:pos x="240" y="927"/>
                  </a:cxn>
                  <a:cxn ang="0">
                    <a:pos x="256" y="880"/>
                  </a:cxn>
                  <a:cxn ang="0">
                    <a:pos x="212" y="891"/>
                  </a:cxn>
                  <a:cxn ang="0">
                    <a:pos x="253" y="855"/>
                  </a:cxn>
                  <a:cxn ang="0">
                    <a:pos x="239" y="841"/>
                  </a:cxn>
                  <a:cxn ang="0">
                    <a:pos x="246" y="827"/>
                  </a:cxn>
                  <a:cxn ang="0">
                    <a:pos x="273" y="799"/>
                  </a:cxn>
                  <a:cxn ang="0">
                    <a:pos x="269" y="790"/>
                  </a:cxn>
                  <a:cxn ang="0">
                    <a:pos x="319" y="766"/>
                  </a:cxn>
                  <a:cxn ang="0">
                    <a:pos x="379" y="687"/>
                  </a:cxn>
                  <a:cxn ang="0">
                    <a:pos x="305" y="639"/>
                  </a:cxn>
                  <a:cxn ang="0">
                    <a:pos x="190" y="578"/>
                  </a:cxn>
                  <a:cxn ang="0">
                    <a:pos x="101" y="469"/>
                  </a:cxn>
                  <a:cxn ang="0">
                    <a:pos x="168" y="417"/>
                  </a:cxn>
                  <a:cxn ang="0">
                    <a:pos x="296" y="372"/>
                  </a:cxn>
                  <a:cxn ang="0">
                    <a:pos x="360" y="341"/>
                  </a:cxn>
                  <a:cxn ang="0">
                    <a:pos x="278" y="317"/>
                  </a:cxn>
                  <a:cxn ang="0">
                    <a:pos x="215" y="317"/>
                  </a:cxn>
                  <a:cxn ang="0">
                    <a:pos x="119" y="388"/>
                  </a:cxn>
                  <a:cxn ang="0">
                    <a:pos x="28" y="396"/>
                  </a:cxn>
                  <a:cxn ang="0">
                    <a:pos x="53" y="385"/>
                  </a:cxn>
                  <a:cxn ang="0">
                    <a:pos x="58" y="369"/>
                  </a:cxn>
                  <a:cxn ang="0">
                    <a:pos x="11" y="360"/>
                  </a:cxn>
                  <a:cxn ang="0">
                    <a:pos x="22" y="345"/>
                  </a:cxn>
                  <a:cxn ang="0">
                    <a:pos x="95" y="362"/>
                  </a:cxn>
                  <a:cxn ang="0">
                    <a:pos x="69" y="335"/>
                  </a:cxn>
                  <a:cxn ang="0">
                    <a:pos x="98" y="344"/>
                  </a:cxn>
                  <a:cxn ang="0">
                    <a:pos x="139" y="324"/>
                  </a:cxn>
                  <a:cxn ang="0">
                    <a:pos x="175" y="218"/>
                  </a:cxn>
                  <a:cxn ang="0">
                    <a:pos x="124" y="110"/>
                  </a:cxn>
                  <a:cxn ang="0">
                    <a:pos x="99" y="15"/>
                  </a:cxn>
                  <a:cxn ang="0">
                    <a:pos x="201" y="5"/>
                  </a:cxn>
                  <a:cxn ang="0">
                    <a:pos x="297" y="27"/>
                  </a:cxn>
                  <a:cxn ang="0">
                    <a:pos x="364" y="104"/>
                  </a:cxn>
                  <a:cxn ang="0">
                    <a:pos x="486" y="183"/>
                  </a:cxn>
                  <a:cxn ang="0">
                    <a:pos x="526" y="115"/>
                  </a:cxn>
                  <a:cxn ang="0">
                    <a:pos x="582" y="141"/>
                  </a:cxn>
                  <a:cxn ang="0">
                    <a:pos x="647" y="241"/>
                  </a:cxn>
                  <a:cxn ang="0">
                    <a:pos x="661" y="241"/>
                  </a:cxn>
                  <a:cxn ang="0">
                    <a:pos x="667" y="277"/>
                  </a:cxn>
                  <a:cxn ang="0">
                    <a:pos x="701" y="246"/>
                  </a:cxn>
                  <a:cxn ang="0">
                    <a:pos x="704" y="261"/>
                  </a:cxn>
                  <a:cxn ang="0">
                    <a:pos x="706" y="286"/>
                  </a:cxn>
                  <a:cxn ang="0">
                    <a:pos x="756" y="254"/>
                  </a:cxn>
                  <a:cxn ang="0">
                    <a:pos x="706" y="305"/>
                  </a:cxn>
                  <a:cxn ang="0">
                    <a:pos x="729" y="296"/>
                  </a:cxn>
                  <a:cxn ang="0">
                    <a:pos x="724" y="309"/>
                  </a:cxn>
                  <a:cxn ang="0">
                    <a:pos x="683" y="348"/>
                  </a:cxn>
                </a:cxnLst>
                <a:rect l="0" t="0" r="r" b="b"/>
                <a:pathLst>
                  <a:path w="757" h="948">
                    <a:moveTo>
                      <a:pt x="662" y="385"/>
                    </a:moveTo>
                    <a:lnTo>
                      <a:pt x="660" y="387"/>
                    </a:lnTo>
                    <a:lnTo>
                      <a:pt x="656" y="388"/>
                    </a:lnTo>
                    <a:lnTo>
                      <a:pt x="652" y="388"/>
                    </a:lnTo>
                    <a:lnTo>
                      <a:pt x="647" y="387"/>
                    </a:lnTo>
                    <a:lnTo>
                      <a:pt x="643" y="385"/>
                    </a:lnTo>
                    <a:lnTo>
                      <a:pt x="638" y="383"/>
                    </a:lnTo>
                    <a:lnTo>
                      <a:pt x="635" y="382"/>
                    </a:lnTo>
                    <a:lnTo>
                      <a:pt x="633" y="380"/>
                    </a:lnTo>
                    <a:lnTo>
                      <a:pt x="627" y="371"/>
                    </a:lnTo>
                    <a:lnTo>
                      <a:pt x="619" y="353"/>
                    </a:lnTo>
                    <a:lnTo>
                      <a:pt x="612" y="330"/>
                    </a:lnTo>
                    <a:lnTo>
                      <a:pt x="612" y="308"/>
                    </a:lnTo>
                    <a:lnTo>
                      <a:pt x="612" y="296"/>
                    </a:lnTo>
                    <a:lnTo>
                      <a:pt x="610" y="281"/>
                    </a:lnTo>
                    <a:lnTo>
                      <a:pt x="607" y="264"/>
                    </a:lnTo>
                    <a:lnTo>
                      <a:pt x="602" y="246"/>
                    </a:lnTo>
                    <a:lnTo>
                      <a:pt x="597" y="228"/>
                    </a:lnTo>
                    <a:lnTo>
                      <a:pt x="592" y="210"/>
                    </a:lnTo>
                    <a:lnTo>
                      <a:pt x="586" y="194"/>
                    </a:lnTo>
                    <a:lnTo>
                      <a:pt x="581" y="180"/>
                    </a:lnTo>
                    <a:lnTo>
                      <a:pt x="584" y="187"/>
                    </a:lnTo>
                    <a:lnTo>
                      <a:pt x="589" y="199"/>
                    </a:lnTo>
                    <a:lnTo>
                      <a:pt x="594" y="214"/>
                    </a:lnTo>
                    <a:lnTo>
                      <a:pt x="599" y="232"/>
                    </a:lnTo>
                    <a:lnTo>
                      <a:pt x="603" y="252"/>
                    </a:lnTo>
                    <a:lnTo>
                      <a:pt x="607" y="272"/>
                    </a:lnTo>
                    <a:lnTo>
                      <a:pt x="610" y="290"/>
                    </a:lnTo>
                    <a:lnTo>
                      <a:pt x="612" y="307"/>
                    </a:lnTo>
                    <a:lnTo>
                      <a:pt x="610" y="321"/>
                    </a:lnTo>
                    <a:lnTo>
                      <a:pt x="605" y="334"/>
                    </a:lnTo>
                    <a:lnTo>
                      <a:pt x="596" y="346"/>
                    </a:lnTo>
                    <a:lnTo>
                      <a:pt x="586" y="355"/>
                    </a:lnTo>
                    <a:lnTo>
                      <a:pt x="576" y="363"/>
                    </a:lnTo>
                    <a:lnTo>
                      <a:pt x="565" y="370"/>
                    </a:lnTo>
                    <a:lnTo>
                      <a:pt x="557" y="376"/>
                    </a:lnTo>
                    <a:lnTo>
                      <a:pt x="551" y="379"/>
                    </a:lnTo>
                    <a:lnTo>
                      <a:pt x="546" y="390"/>
                    </a:lnTo>
                    <a:lnTo>
                      <a:pt x="536" y="400"/>
                    </a:lnTo>
                    <a:lnTo>
                      <a:pt x="521" y="410"/>
                    </a:lnTo>
                    <a:lnTo>
                      <a:pt x="503" y="420"/>
                    </a:lnTo>
                    <a:lnTo>
                      <a:pt x="482" y="432"/>
                    </a:lnTo>
                    <a:lnTo>
                      <a:pt x="459" y="442"/>
                    </a:lnTo>
                    <a:lnTo>
                      <a:pt x="435" y="452"/>
                    </a:lnTo>
                    <a:lnTo>
                      <a:pt x="410" y="461"/>
                    </a:lnTo>
                    <a:lnTo>
                      <a:pt x="384" y="471"/>
                    </a:lnTo>
                    <a:lnTo>
                      <a:pt x="359" y="479"/>
                    </a:lnTo>
                    <a:lnTo>
                      <a:pt x="335" y="487"/>
                    </a:lnTo>
                    <a:lnTo>
                      <a:pt x="313" y="494"/>
                    </a:lnTo>
                    <a:lnTo>
                      <a:pt x="294" y="500"/>
                    </a:lnTo>
                    <a:lnTo>
                      <a:pt x="277" y="505"/>
                    </a:lnTo>
                    <a:lnTo>
                      <a:pt x="264" y="509"/>
                    </a:lnTo>
                    <a:lnTo>
                      <a:pt x="256" y="511"/>
                    </a:lnTo>
                    <a:lnTo>
                      <a:pt x="263" y="513"/>
                    </a:lnTo>
                    <a:lnTo>
                      <a:pt x="269" y="516"/>
                    </a:lnTo>
                    <a:lnTo>
                      <a:pt x="278" y="521"/>
                    </a:lnTo>
                    <a:lnTo>
                      <a:pt x="286" y="527"/>
                    </a:lnTo>
                    <a:lnTo>
                      <a:pt x="296" y="535"/>
                    </a:lnTo>
                    <a:lnTo>
                      <a:pt x="305" y="544"/>
                    </a:lnTo>
                    <a:lnTo>
                      <a:pt x="316" y="553"/>
                    </a:lnTo>
                    <a:lnTo>
                      <a:pt x="327" y="564"/>
                    </a:lnTo>
                    <a:lnTo>
                      <a:pt x="337" y="574"/>
                    </a:lnTo>
                    <a:lnTo>
                      <a:pt x="348" y="584"/>
                    </a:lnTo>
                    <a:lnTo>
                      <a:pt x="359" y="594"/>
                    </a:lnTo>
                    <a:lnTo>
                      <a:pt x="370" y="604"/>
                    </a:lnTo>
                    <a:lnTo>
                      <a:pt x="381" y="614"/>
                    </a:lnTo>
                    <a:lnTo>
                      <a:pt x="392" y="623"/>
                    </a:lnTo>
                    <a:lnTo>
                      <a:pt x="403" y="630"/>
                    </a:lnTo>
                    <a:lnTo>
                      <a:pt x="414" y="638"/>
                    </a:lnTo>
                    <a:lnTo>
                      <a:pt x="427" y="647"/>
                    </a:lnTo>
                    <a:lnTo>
                      <a:pt x="438" y="657"/>
                    </a:lnTo>
                    <a:lnTo>
                      <a:pt x="444" y="666"/>
                    </a:lnTo>
                    <a:lnTo>
                      <a:pt x="448" y="675"/>
                    </a:lnTo>
                    <a:lnTo>
                      <a:pt x="449" y="684"/>
                    </a:lnTo>
                    <a:lnTo>
                      <a:pt x="447" y="692"/>
                    </a:lnTo>
                    <a:lnTo>
                      <a:pt x="441" y="701"/>
                    </a:lnTo>
                    <a:lnTo>
                      <a:pt x="433" y="708"/>
                    </a:lnTo>
                    <a:lnTo>
                      <a:pt x="423" y="719"/>
                    </a:lnTo>
                    <a:lnTo>
                      <a:pt x="411" y="734"/>
                    </a:lnTo>
                    <a:lnTo>
                      <a:pt x="398" y="752"/>
                    </a:lnTo>
                    <a:lnTo>
                      <a:pt x="386" y="771"/>
                    </a:lnTo>
                    <a:lnTo>
                      <a:pt x="373" y="790"/>
                    </a:lnTo>
                    <a:lnTo>
                      <a:pt x="364" y="808"/>
                    </a:lnTo>
                    <a:lnTo>
                      <a:pt x="355" y="822"/>
                    </a:lnTo>
                    <a:lnTo>
                      <a:pt x="351" y="831"/>
                    </a:lnTo>
                    <a:lnTo>
                      <a:pt x="347" y="846"/>
                    </a:lnTo>
                    <a:lnTo>
                      <a:pt x="345" y="867"/>
                    </a:lnTo>
                    <a:lnTo>
                      <a:pt x="345" y="886"/>
                    </a:lnTo>
                    <a:lnTo>
                      <a:pt x="345" y="901"/>
                    </a:lnTo>
                    <a:lnTo>
                      <a:pt x="344" y="908"/>
                    </a:lnTo>
                    <a:lnTo>
                      <a:pt x="341" y="910"/>
                    </a:lnTo>
                    <a:lnTo>
                      <a:pt x="337" y="910"/>
                    </a:lnTo>
                    <a:lnTo>
                      <a:pt x="335" y="907"/>
                    </a:lnTo>
                    <a:lnTo>
                      <a:pt x="335" y="899"/>
                    </a:lnTo>
                    <a:lnTo>
                      <a:pt x="333" y="889"/>
                    </a:lnTo>
                    <a:lnTo>
                      <a:pt x="328" y="880"/>
                    </a:lnTo>
                    <a:lnTo>
                      <a:pt x="317" y="876"/>
                    </a:lnTo>
                    <a:lnTo>
                      <a:pt x="305" y="878"/>
                    </a:lnTo>
                    <a:lnTo>
                      <a:pt x="294" y="883"/>
                    </a:lnTo>
                    <a:lnTo>
                      <a:pt x="284" y="890"/>
                    </a:lnTo>
                    <a:lnTo>
                      <a:pt x="274" y="899"/>
                    </a:lnTo>
                    <a:lnTo>
                      <a:pt x="266" y="909"/>
                    </a:lnTo>
                    <a:lnTo>
                      <a:pt x="258" y="919"/>
                    </a:lnTo>
                    <a:lnTo>
                      <a:pt x="252" y="929"/>
                    </a:lnTo>
                    <a:lnTo>
                      <a:pt x="247" y="937"/>
                    </a:lnTo>
                    <a:lnTo>
                      <a:pt x="239" y="947"/>
                    </a:lnTo>
                    <a:lnTo>
                      <a:pt x="234" y="947"/>
                    </a:lnTo>
                    <a:lnTo>
                      <a:pt x="231" y="942"/>
                    </a:lnTo>
                    <a:lnTo>
                      <a:pt x="233" y="937"/>
                    </a:lnTo>
                    <a:lnTo>
                      <a:pt x="234" y="934"/>
                    </a:lnTo>
                    <a:lnTo>
                      <a:pt x="236" y="931"/>
                    </a:lnTo>
                    <a:lnTo>
                      <a:pt x="240" y="927"/>
                    </a:lnTo>
                    <a:lnTo>
                      <a:pt x="243" y="923"/>
                    </a:lnTo>
                    <a:lnTo>
                      <a:pt x="246" y="918"/>
                    </a:lnTo>
                    <a:lnTo>
                      <a:pt x="251" y="912"/>
                    </a:lnTo>
                    <a:lnTo>
                      <a:pt x="253" y="905"/>
                    </a:lnTo>
                    <a:lnTo>
                      <a:pt x="257" y="898"/>
                    </a:lnTo>
                    <a:lnTo>
                      <a:pt x="261" y="889"/>
                    </a:lnTo>
                    <a:lnTo>
                      <a:pt x="260" y="883"/>
                    </a:lnTo>
                    <a:lnTo>
                      <a:pt x="256" y="880"/>
                    </a:lnTo>
                    <a:lnTo>
                      <a:pt x="251" y="880"/>
                    </a:lnTo>
                    <a:lnTo>
                      <a:pt x="245" y="881"/>
                    </a:lnTo>
                    <a:lnTo>
                      <a:pt x="238" y="884"/>
                    </a:lnTo>
                    <a:lnTo>
                      <a:pt x="231" y="887"/>
                    </a:lnTo>
                    <a:lnTo>
                      <a:pt x="226" y="890"/>
                    </a:lnTo>
                    <a:lnTo>
                      <a:pt x="219" y="893"/>
                    </a:lnTo>
                    <a:lnTo>
                      <a:pt x="213" y="893"/>
                    </a:lnTo>
                    <a:lnTo>
                      <a:pt x="212" y="891"/>
                    </a:lnTo>
                    <a:lnTo>
                      <a:pt x="213" y="887"/>
                    </a:lnTo>
                    <a:lnTo>
                      <a:pt x="217" y="885"/>
                    </a:lnTo>
                    <a:lnTo>
                      <a:pt x="222" y="881"/>
                    </a:lnTo>
                    <a:lnTo>
                      <a:pt x="228" y="877"/>
                    </a:lnTo>
                    <a:lnTo>
                      <a:pt x="235" y="872"/>
                    </a:lnTo>
                    <a:lnTo>
                      <a:pt x="241" y="867"/>
                    </a:lnTo>
                    <a:lnTo>
                      <a:pt x="248" y="861"/>
                    </a:lnTo>
                    <a:lnTo>
                      <a:pt x="253" y="855"/>
                    </a:lnTo>
                    <a:lnTo>
                      <a:pt x="257" y="849"/>
                    </a:lnTo>
                    <a:lnTo>
                      <a:pt x="260" y="845"/>
                    </a:lnTo>
                    <a:lnTo>
                      <a:pt x="260" y="841"/>
                    </a:lnTo>
                    <a:lnTo>
                      <a:pt x="257" y="840"/>
                    </a:lnTo>
                    <a:lnTo>
                      <a:pt x="253" y="839"/>
                    </a:lnTo>
                    <a:lnTo>
                      <a:pt x="250" y="839"/>
                    </a:lnTo>
                    <a:lnTo>
                      <a:pt x="245" y="840"/>
                    </a:lnTo>
                    <a:lnTo>
                      <a:pt x="239" y="841"/>
                    </a:lnTo>
                    <a:lnTo>
                      <a:pt x="234" y="843"/>
                    </a:lnTo>
                    <a:lnTo>
                      <a:pt x="225" y="846"/>
                    </a:lnTo>
                    <a:lnTo>
                      <a:pt x="220" y="846"/>
                    </a:lnTo>
                    <a:lnTo>
                      <a:pt x="219" y="845"/>
                    </a:lnTo>
                    <a:lnTo>
                      <a:pt x="223" y="841"/>
                    </a:lnTo>
                    <a:lnTo>
                      <a:pt x="229" y="839"/>
                    </a:lnTo>
                    <a:lnTo>
                      <a:pt x="237" y="833"/>
                    </a:lnTo>
                    <a:lnTo>
                      <a:pt x="246" y="827"/>
                    </a:lnTo>
                    <a:lnTo>
                      <a:pt x="257" y="819"/>
                    </a:lnTo>
                    <a:lnTo>
                      <a:pt x="267" y="812"/>
                    </a:lnTo>
                    <a:lnTo>
                      <a:pt x="276" y="804"/>
                    </a:lnTo>
                    <a:lnTo>
                      <a:pt x="284" y="798"/>
                    </a:lnTo>
                    <a:lnTo>
                      <a:pt x="288" y="792"/>
                    </a:lnTo>
                    <a:lnTo>
                      <a:pt x="283" y="794"/>
                    </a:lnTo>
                    <a:lnTo>
                      <a:pt x="278" y="796"/>
                    </a:lnTo>
                    <a:lnTo>
                      <a:pt x="273" y="799"/>
                    </a:lnTo>
                    <a:lnTo>
                      <a:pt x="269" y="800"/>
                    </a:lnTo>
                    <a:lnTo>
                      <a:pt x="266" y="802"/>
                    </a:lnTo>
                    <a:lnTo>
                      <a:pt x="262" y="803"/>
                    </a:lnTo>
                    <a:lnTo>
                      <a:pt x="261" y="803"/>
                    </a:lnTo>
                    <a:lnTo>
                      <a:pt x="258" y="802"/>
                    </a:lnTo>
                    <a:lnTo>
                      <a:pt x="258" y="798"/>
                    </a:lnTo>
                    <a:lnTo>
                      <a:pt x="263" y="794"/>
                    </a:lnTo>
                    <a:lnTo>
                      <a:pt x="269" y="790"/>
                    </a:lnTo>
                    <a:lnTo>
                      <a:pt x="277" y="786"/>
                    </a:lnTo>
                    <a:lnTo>
                      <a:pt x="285" y="782"/>
                    </a:lnTo>
                    <a:lnTo>
                      <a:pt x="294" y="780"/>
                    </a:lnTo>
                    <a:lnTo>
                      <a:pt x="301" y="777"/>
                    </a:lnTo>
                    <a:lnTo>
                      <a:pt x="305" y="775"/>
                    </a:lnTo>
                    <a:lnTo>
                      <a:pt x="308" y="773"/>
                    </a:lnTo>
                    <a:lnTo>
                      <a:pt x="313" y="771"/>
                    </a:lnTo>
                    <a:lnTo>
                      <a:pt x="319" y="766"/>
                    </a:lnTo>
                    <a:lnTo>
                      <a:pt x="327" y="760"/>
                    </a:lnTo>
                    <a:lnTo>
                      <a:pt x="335" y="753"/>
                    </a:lnTo>
                    <a:lnTo>
                      <a:pt x="345" y="744"/>
                    </a:lnTo>
                    <a:lnTo>
                      <a:pt x="355" y="733"/>
                    </a:lnTo>
                    <a:lnTo>
                      <a:pt x="366" y="721"/>
                    </a:lnTo>
                    <a:lnTo>
                      <a:pt x="375" y="707"/>
                    </a:lnTo>
                    <a:lnTo>
                      <a:pt x="379" y="697"/>
                    </a:lnTo>
                    <a:lnTo>
                      <a:pt x="379" y="687"/>
                    </a:lnTo>
                    <a:lnTo>
                      <a:pt x="376" y="678"/>
                    </a:lnTo>
                    <a:lnTo>
                      <a:pt x="370" y="671"/>
                    </a:lnTo>
                    <a:lnTo>
                      <a:pt x="363" y="665"/>
                    </a:lnTo>
                    <a:lnTo>
                      <a:pt x="355" y="661"/>
                    </a:lnTo>
                    <a:lnTo>
                      <a:pt x="349" y="657"/>
                    </a:lnTo>
                    <a:lnTo>
                      <a:pt x="339" y="653"/>
                    </a:lnTo>
                    <a:lnTo>
                      <a:pt x="324" y="647"/>
                    </a:lnTo>
                    <a:lnTo>
                      <a:pt x="305" y="639"/>
                    </a:lnTo>
                    <a:lnTo>
                      <a:pt x="284" y="629"/>
                    </a:lnTo>
                    <a:lnTo>
                      <a:pt x="263" y="620"/>
                    </a:lnTo>
                    <a:lnTo>
                      <a:pt x="245" y="611"/>
                    </a:lnTo>
                    <a:lnTo>
                      <a:pt x="230" y="604"/>
                    </a:lnTo>
                    <a:lnTo>
                      <a:pt x="220" y="598"/>
                    </a:lnTo>
                    <a:lnTo>
                      <a:pt x="213" y="594"/>
                    </a:lnTo>
                    <a:lnTo>
                      <a:pt x="202" y="587"/>
                    </a:lnTo>
                    <a:lnTo>
                      <a:pt x="190" y="578"/>
                    </a:lnTo>
                    <a:lnTo>
                      <a:pt x="175" y="568"/>
                    </a:lnTo>
                    <a:lnTo>
                      <a:pt x="159" y="556"/>
                    </a:lnTo>
                    <a:lnTo>
                      <a:pt x="144" y="542"/>
                    </a:lnTo>
                    <a:lnTo>
                      <a:pt x="128" y="528"/>
                    </a:lnTo>
                    <a:lnTo>
                      <a:pt x="113" y="513"/>
                    </a:lnTo>
                    <a:lnTo>
                      <a:pt x="103" y="497"/>
                    </a:lnTo>
                    <a:lnTo>
                      <a:pt x="98" y="483"/>
                    </a:lnTo>
                    <a:lnTo>
                      <a:pt x="101" y="469"/>
                    </a:lnTo>
                    <a:lnTo>
                      <a:pt x="107" y="457"/>
                    </a:lnTo>
                    <a:lnTo>
                      <a:pt x="115" y="447"/>
                    </a:lnTo>
                    <a:lnTo>
                      <a:pt x="125" y="438"/>
                    </a:lnTo>
                    <a:lnTo>
                      <a:pt x="136" y="431"/>
                    </a:lnTo>
                    <a:lnTo>
                      <a:pt x="145" y="426"/>
                    </a:lnTo>
                    <a:lnTo>
                      <a:pt x="151" y="424"/>
                    </a:lnTo>
                    <a:lnTo>
                      <a:pt x="158" y="420"/>
                    </a:lnTo>
                    <a:lnTo>
                      <a:pt x="168" y="417"/>
                    </a:lnTo>
                    <a:lnTo>
                      <a:pt x="180" y="412"/>
                    </a:lnTo>
                    <a:lnTo>
                      <a:pt x="195" y="408"/>
                    </a:lnTo>
                    <a:lnTo>
                      <a:pt x="209" y="402"/>
                    </a:lnTo>
                    <a:lnTo>
                      <a:pt x="225" y="396"/>
                    </a:lnTo>
                    <a:lnTo>
                      <a:pt x="243" y="390"/>
                    </a:lnTo>
                    <a:lnTo>
                      <a:pt x="261" y="385"/>
                    </a:lnTo>
                    <a:lnTo>
                      <a:pt x="278" y="378"/>
                    </a:lnTo>
                    <a:lnTo>
                      <a:pt x="296" y="372"/>
                    </a:lnTo>
                    <a:lnTo>
                      <a:pt x="313" y="367"/>
                    </a:lnTo>
                    <a:lnTo>
                      <a:pt x="330" y="362"/>
                    </a:lnTo>
                    <a:lnTo>
                      <a:pt x="345" y="357"/>
                    </a:lnTo>
                    <a:lnTo>
                      <a:pt x="360" y="352"/>
                    </a:lnTo>
                    <a:lnTo>
                      <a:pt x="373" y="349"/>
                    </a:lnTo>
                    <a:lnTo>
                      <a:pt x="370" y="346"/>
                    </a:lnTo>
                    <a:lnTo>
                      <a:pt x="365" y="344"/>
                    </a:lnTo>
                    <a:lnTo>
                      <a:pt x="360" y="341"/>
                    </a:lnTo>
                    <a:lnTo>
                      <a:pt x="355" y="339"/>
                    </a:lnTo>
                    <a:lnTo>
                      <a:pt x="349" y="336"/>
                    </a:lnTo>
                    <a:lnTo>
                      <a:pt x="343" y="333"/>
                    </a:lnTo>
                    <a:lnTo>
                      <a:pt x="337" y="331"/>
                    </a:lnTo>
                    <a:lnTo>
                      <a:pt x="332" y="329"/>
                    </a:lnTo>
                    <a:lnTo>
                      <a:pt x="311" y="326"/>
                    </a:lnTo>
                    <a:lnTo>
                      <a:pt x="293" y="322"/>
                    </a:lnTo>
                    <a:lnTo>
                      <a:pt x="278" y="317"/>
                    </a:lnTo>
                    <a:lnTo>
                      <a:pt x="266" y="309"/>
                    </a:lnTo>
                    <a:lnTo>
                      <a:pt x="256" y="302"/>
                    </a:lnTo>
                    <a:lnTo>
                      <a:pt x="248" y="294"/>
                    </a:lnTo>
                    <a:lnTo>
                      <a:pt x="241" y="285"/>
                    </a:lnTo>
                    <a:lnTo>
                      <a:pt x="235" y="277"/>
                    </a:lnTo>
                    <a:lnTo>
                      <a:pt x="231" y="288"/>
                    </a:lnTo>
                    <a:lnTo>
                      <a:pt x="225" y="301"/>
                    </a:lnTo>
                    <a:lnTo>
                      <a:pt x="215" y="317"/>
                    </a:lnTo>
                    <a:lnTo>
                      <a:pt x="203" y="332"/>
                    </a:lnTo>
                    <a:lnTo>
                      <a:pt x="192" y="346"/>
                    </a:lnTo>
                    <a:lnTo>
                      <a:pt x="180" y="359"/>
                    </a:lnTo>
                    <a:lnTo>
                      <a:pt x="169" y="370"/>
                    </a:lnTo>
                    <a:lnTo>
                      <a:pt x="162" y="377"/>
                    </a:lnTo>
                    <a:lnTo>
                      <a:pt x="151" y="382"/>
                    </a:lnTo>
                    <a:lnTo>
                      <a:pt x="136" y="385"/>
                    </a:lnTo>
                    <a:lnTo>
                      <a:pt x="119" y="388"/>
                    </a:lnTo>
                    <a:lnTo>
                      <a:pt x="100" y="391"/>
                    </a:lnTo>
                    <a:lnTo>
                      <a:pt x="81" y="392"/>
                    </a:lnTo>
                    <a:lnTo>
                      <a:pt x="64" y="394"/>
                    </a:lnTo>
                    <a:lnTo>
                      <a:pt x="50" y="395"/>
                    </a:lnTo>
                    <a:lnTo>
                      <a:pt x="40" y="396"/>
                    </a:lnTo>
                    <a:lnTo>
                      <a:pt x="38" y="399"/>
                    </a:lnTo>
                    <a:lnTo>
                      <a:pt x="33" y="399"/>
                    </a:lnTo>
                    <a:lnTo>
                      <a:pt x="28" y="396"/>
                    </a:lnTo>
                    <a:lnTo>
                      <a:pt x="26" y="391"/>
                    </a:lnTo>
                    <a:lnTo>
                      <a:pt x="28" y="387"/>
                    </a:lnTo>
                    <a:lnTo>
                      <a:pt x="33" y="385"/>
                    </a:lnTo>
                    <a:lnTo>
                      <a:pt x="38" y="386"/>
                    </a:lnTo>
                    <a:lnTo>
                      <a:pt x="40" y="389"/>
                    </a:lnTo>
                    <a:lnTo>
                      <a:pt x="44" y="387"/>
                    </a:lnTo>
                    <a:lnTo>
                      <a:pt x="48" y="386"/>
                    </a:lnTo>
                    <a:lnTo>
                      <a:pt x="53" y="385"/>
                    </a:lnTo>
                    <a:lnTo>
                      <a:pt x="58" y="383"/>
                    </a:lnTo>
                    <a:lnTo>
                      <a:pt x="64" y="383"/>
                    </a:lnTo>
                    <a:lnTo>
                      <a:pt x="69" y="382"/>
                    </a:lnTo>
                    <a:lnTo>
                      <a:pt x="73" y="381"/>
                    </a:lnTo>
                    <a:lnTo>
                      <a:pt x="76" y="380"/>
                    </a:lnTo>
                    <a:lnTo>
                      <a:pt x="72" y="376"/>
                    </a:lnTo>
                    <a:lnTo>
                      <a:pt x="65" y="373"/>
                    </a:lnTo>
                    <a:lnTo>
                      <a:pt x="58" y="369"/>
                    </a:lnTo>
                    <a:lnTo>
                      <a:pt x="50" y="366"/>
                    </a:lnTo>
                    <a:lnTo>
                      <a:pt x="42" y="363"/>
                    </a:lnTo>
                    <a:lnTo>
                      <a:pt x="34" y="360"/>
                    </a:lnTo>
                    <a:lnTo>
                      <a:pt x="27" y="359"/>
                    </a:lnTo>
                    <a:lnTo>
                      <a:pt x="21" y="358"/>
                    </a:lnTo>
                    <a:lnTo>
                      <a:pt x="18" y="359"/>
                    </a:lnTo>
                    <a:lnTo>
                      <a:pt x="15" y="359"/>
                    </a:lnTo>
                    <a:lnTo>
                      <a:pt x="11" y="360"/>
                    </a:lnTo>
                    <a:lnTo>
                      <a:pt x="7" y="359"/>
                    </a:lnTo>
                    <a:lnTo>
                      <a:pt x="4" y="358"/>
                    </a:lnTo>
                    <a:lnTo>
                      <a:pt x="1" y="355"/>
                    </a:lnTo>
                    <a:lnTo>
                      <a:pt x="0" y="352"/>
                    </a:lnTo>
                    <a:lnTo>
                      <a:pt x="1" y="348"/>
                    </a:lnTo>
                    <a:lnTo>
                      <a:pt x="6" y="343"/>
                    </a:lnTo>
                    <a:lnTo>
                      <a:pt x="15" y="342"/>
                    </a:lnTo>
                    <a:lnTo>
                      <a:pt x="22" y="345"/>
                    </a:lnTo>
                    <a:lnTo>
                      <a:pt x="25" y="350"/>
                    </a:lnTo>
                    <a:lnTo>
                      <a:pt x="31" y="353"/>
                    </a:lnTo>
                    <a:lnTo>
                      <a:pt x="39" y="355"/>
                    </a:lnTo>
                    <a:lnTo>
                      <a:pt x="50" y="357"/>
                    </a:lnTo>
                    <a:lnTo>
                      <a:pt x="62" y="359"/>
                    </a:lnTo>
                    <a:lnTo>
                      <a:pt x="75" y="360"/>
                    </a:lnTo>
                    <a:lnTo>
                      <a:pt x="85" y="362"/>
                    </a:lnTo>
                    <a:lnTo>
                      <a:pt x="95" y="362"/>
                    </a:lnTo>
                    <a:lnTo>
                      <a:pt x="101" y="362"/>
                    </a:lnTo>
                    <a:lnTo>
                      <a:pt x="96" y="355"/>
                    </a:lnTo>
                    <a:lnTo>
                      <a:pt x="90" y="348"/>
                    </a:lnTo>
                    <a:lnTo>
                      <a:pt x="83" y="343"/>
                    </a:lnTo>
                    <a:lnTo>
                      <a:pt x="78" y="340"/>
                    </a:lnTo>
                    <a:lnTo>
                      <a:pt x="75" y="340"/>
                    </a:lnTo>
                    <a:lnTo>
                      <a:pt x="70" y="338"/>
                    </a:lnTo>
                    <a:lnTo>
                      <a:pt x="69" y="335"/>
                    </a:lnTo>
                    <a:lnTo>
                      <a:pt x="71" y="330"/>
                    </a:lnTo>
                    <a:lnTo>
                      <a:pt x="77" y="328"/>
                    </a:lnTo>
                    <a:lnTo>
                      <a:pt x="82" y="330"/>
                    </a:lnTo>
                    <a:lnTo>
                      <a:pt x="85" y="333"/>
                    </a:lnTo>
                    <a:lnTo>
                      <a:pt x="84" y="336"/>
                    </a:lnTo>
                    <a:lnTo>
                      <a:pt x="87" y="339"/>
                    </a:lnTo>
                    <a:lnTo>
                      <a:pt x="92" y="341"/>
                    </a:lnTo>
                    <a:lnTo>
                      <a:pt x="98" y="344"/>
                    </a:lnTo>
                    <a:lnTo>
                      <a:pt x="104" y="346"/>
                    </a:lnTo>
                    <a:lnTo>
                      <a:pt x="111" y="349"/>
                    </a:lnTo>
                    <a:lnTo>
                      <a:pt x="118" y="352"/>
                    </a:lnTo>
                    <a:lnTo>
                      <a:pt x="123" y="355"/>
                    </a:lnTo>
                    <a:lnTo>
                      <a:pt x="127" y="358"/>
                    </a:lnTo>
                    <a:lnTo>
                      <a:pt x="128" y="350"/>
                    </a:lnTo>
                    <a:lnTo>
                      <a:pt x="132" y="339"/>
                    </a:lnTo>
                    <a:lnTo>
                      <a:pt x="139" y="324"/>
                    </a:lnTo>
                    <a:lnTo>
                      <a:pt x="146" y="308"/>
                    </a:lnTo>
                    <a:lnTo>
                      <a:pt x="154" y="292"/>
                    </a:lnTo>
                    <a:lnTo>
                      <a:pt x="163" y="278"/>
                    </a:lnTo>
                    <a:lnTo>
                      <a:pt x="169" y="266"/>
                    </a:lnTo>
                    <a:lnTo>
                      <a:pt x="174" y="258"/>
                    </a:lnTo>
                    <a:lnTo>
                      <a:pt x="173" y="246"/>
                    </a:lnTo>
                    <a:lnTo>
                      <a:pt x="174" y="232"/>
                    </a:lnTo>
                    <a:lnTo>
                      <a:pt x="175" y="218"/>
                    </a:lnTo>
                    <a:lnTo>
                      <a:pt x="179" y="206"/>
                    </a:lnTo>
                    <a:lnTo>
                      <a:pt x="169" y="194"/>
                    </a:lnTo>
                    <a:lnTo>
                      <a:pt x="163" y="181"/>
                    </a:lnTo>
                    <a:lnTo>
                      <a:pt x="159" y="167"/>
                    </a:lnTo>
                    <a:lnTo>
                      <a:pt x="159" y="154"/>
                    </a:lnTo>
                    <a:lnTo>
                      <a:pt x="149" y="142"/>
                    </a:lnTo>
                    <a:lnTo>
                      <a:pt x="137" y="126"/>
                    </a:lnTo>
                    <a:lnTo>
                      <a:pt x="124" y="110"/>
                    </a:lnTo>
                    <a:lnTo>
                      <a:pt x="113" y="92"/>
                    </a:lnTo>
                    <a:lnTo>
                      <a:pt x="103" y="74"/>
                    </a:lnTo>
                    <a:lnTo>
                      <a:pt x="97" y="59"/>
                    </a:lnTo>
                    <a:lnTo>
                      <a:pt x="98" y="47"/>
                    </a:lnTo>
                    <a:lnTo>
                      <a:pt x="105" y="39"/>
                    </a:lnTo>
                    <a:lnTo>
                      <a:pt x="102" y="32"/>
                    </a:lnTo>
                    <a:lnTo>
                      <a:pt x="100" y="23"/>
                    </a:lnTo>
                    <a:lnTo>
                      <a:pt x="99" y="15"/>
                    </a:lnTo>
                    <a:lnTo>
                      <a:pt x="100" y="7"/>
                    </a:lnTo>
                    <a:lnTo>
                      <a:pt x="105" y="3"/>
                    </a:lnTo>
                    <a:lnTo>
                      <a:pt x="115" y="1"/>
                    </a:lnTo>
                    <a:lnTo>
                      <a:pt x="130" y="0"/>
                    </a:lnTo>
                    <a:lnTo>
                      <a:pt x="148" y="1"/>
                    </a:lnTo>
                    <a:lnTo>
                      <a:pt x="166" y="2"/>
                    </a:lnTo>
                    <a:lnTo>
                      <a:pt x="185" y="3"/>
                    </a:lnTo>
                    <a:lnTo>
                      <a:pt x="201" y="5"/>
                    </a:lnTo>
                    <a:lnTo>
                      <a:pt x="213" y="7"/>
                    </a:lnTo>
                    <a:lnTo>
                      <a:pt x="229" y="2"/>
                    </a:lnTo>
                    <a:lnTo>
                      <a:pt x="244" y="2"/>
                    </a:lnTo>
                    <a:lnTo>
                      <a:pt x="257" y="3"/>
                    </a:lnTo>
                    <a:lnTo>
                      <a:pt x="269" y="7"/>
                    </a:lnTo>
                    <a:lnTo>
                      <a:pt x="281" y="12"/>
                    </a:lnTo>
                    <a:lnTo>
                      <a:pt x="289" y="19"/>
                    </a:lnTo>
                    <a:lnTo>
                      <a:pt x="297" y="27"/>
                    </a:lnTo>
                    <a:lnTo>
                      <a:pt x="301" y="35"/>
                    </a:lnTo>
                    <a:lnTo>
                      <a:pt x="307" y="39"/>
                    </a:lnTo>
                    <a:lnTo>
                      <a:pt x="314" y="46"/>
                    </a:lnTo>
                    <a:lnTo>
                      <a:pt x="324" y="56"/>
                    </a:lnTo>
                    <a:lnTo>
                      <a:pt x="334" y="69"/>
                    </a:lnTo>
                    <a:lnTo>
                      <a:pt x="345" y="81"/>
                    </a:lnTo>
                    <a:lnTo>
                      <a:pt x="355" y="93"/>
                    </a:lnTo>
                    <a:lnTo>
                      <a:pt x="364" y="104"/>
                    </a:lnTo>
                    <a:lnTo>
                      <a:pt x="371" y="111"/>
                    </a:lnTo>
                    <a:lnTo>
                      <a:pt x="381" y="119"/>
                    </a:lnTo>
                    <a:lnTo>
                      <a:pt x="395" y="126"/>
                    </a:lnTo>
                    <a:lnTo>
                      <a:pt x="413" y="136"/>
                    </a:lnTo>
                    <a:lnTo>
                      <a:pt x="431" y="147"/>
                    </a:lnTo>
                    <a:lnTo>
                      <a:pt x="452" y="159"/>
                    </a:lnTo>
                    <a:lnTo>
                      <a:pt x="470" y="171"/>
                    </a:lnTo>
                    <a:lnTo>
                      <a:pt x="486" y="183"/>
                    </a:lnTo>
                    <a:lnTo>
                      <a:pt x="498" y="194"/>
                    </a:lnTo>
                    <a:lnTo>
                      <a:pt x="499" y="185"/>
                    </a:lnTo>
                    <a:lnTo>
                      <a:pt x="502" y="172"/>
                    </a:lnTo>
                    <a:lnTo>
                      <a:pt x="504" y="155"/>
                    </a:lnTo>
                    <a:lnTo>
                      <a:pt x="507" y="134"/>
                    </a:lnTo>
                    <a:lnTo>
                      <a:pt x="510" y="125"/>
                    </a:lnTo>
                    <a:lnTo>
                      <a:pt x="517" y="119"/>
                    </a:lnTo>
                    <a:lnTo>
                      <a:pt x="526" y="115"/>
                    </a:lnTo>
                    <a:lnTo>
                      <a:pt x="537" y="113"/>
                    </a:lnTo>
                    <a:lnTo>
                      <a:pt x="548" y="114"/>
                    </a:lnTo>
                    <a:lnTo>
                      <a:pt x="557" y="116"/>
                    </a:lnTo>
                    <a:lnTo>
                      <a:pt x="564" y="119"/>
                    </a:lnTo>
                    <a:lnTo>
                      <a:pt x="568" y="121"/>
                    </a:lnTo>
                    <a:lnTo>
                      <a:pt x="571" y="127"/>
                    </a:lnTo>
                    <a:lnTo>
                      <a:pt x="576" y="134"/>
                    </a:lnTo>
                    <a:lnTo>
                      <a:pt x="582" y="141"/>
                    </a:lnTo>
                    <a:lnTo>
                      <a:pt x="589" y="148"/>
                    </a:lnTo>
                    <a:lnTo>
                      <a:pt x="594" y="154"/>
                    </a:lnTo>
                    <a:lnTo>
                      <a:pt x="600" y="166"/>
                    </a:lnTo>
                    <a:lnTo>
                      <a:pt x="609" y="179"/>
                    </a:lnTo>
                    <a:lnTo>
                      <a:pt x="620" y="195"/>
                    </a:lnTo>
                    <a:lnTo>
                      <a:pt x="630" y="212"/>
                    </a:lnTo>
                    <a:lnTo>
                      <a:pt x="639" y="228"/>
                    </a:lnTo>
                    <a:lnTo>
                      <a:pt x="647" y="241"/>
                    </a:lnTo>
                    <a:lnTo>
                      <a:pt x="653" y="252"/>
                    </a:lnTo>
                    <a:lnTo>
                      <a:pt x="655" y="254"/>
                    </a:lnTo>
                    <a:lnTo>
                      <a:pt x="657" y="258"/>
                    </a:lnTo>
                    <a:lnTo>
                      <a:pt x="659" y="261"/>
                    </a:lnTo>
                    <a:lnTo>
                      <a:pt x="661" y="262"/>
                    </a:lnTo>
                    <a:lnTo>
                      <a:pt x="661" y="255"/>
                    </a:lnTo>
                    <a:lnTo>
                      <a:pt x="661" y="248"/>
                    </a:lnTo>
                    <a:lnTo>
                      <a:pt x="661" y="241"/>
                    </a:lnTo>
                    <a:lnTo>
                      <a:pt x="661" y="238"/>
                    </a:lnTo>
                    <a:lnTo>
                      <a:pt x="663" y="229"/>
                    </a:lnTo>
                    <a:lnTo>
                      <a:pt x="666" y="228"/>
                    </a:lnTo>
                    <a:lnTo>
                      <a:pt x="671" y="231"/>
                    </a:lnTo>
                    <a:lnTo>
                      <a:pt x="671" y="238"/>
                    </a:lnTo>
                    <a:lnTo>
                      <a:pt x="670" y="248"/>
                    </a:lnTo>
                    <a:lnTo>
                      <a:pt x="667" y="263"/>
                    </a:lnTo>
                    <a:lnTo>
                      <a:pt x="667" y="277"/>
                    </a:lnTo>
                    <a:lnTo>
                      <a:pt x="671" y="284"/>
                    </a:lnTo>
                    <a:lnTo>
                      <a:pt x="674" y="284"/>
                    </a:lnTo>
                    <a:lnTo>
                      <a:pt x="678" y="280"/>
                    </a:lnTo>
                    <a:lnTo>
                      <a:pt x="683" y="275"/>
                    </a:lnTo>
                    <a:lnTo>
                      <a:pt x="687" y="269"/>
                    </a:lnTo>
                    <a:lnTo>
                      <a:pt x="692" y="262"/>
                    </a:lnTo>
                    <a:lnTo>
                      <a:pt x="697" y="254"/>
                    </a:lnTo>
                    <a:lnTo>
                      <a:pt x="701" y="246"/>
                    </a:lnTo>
                    <a:lnTo>
                      <a:pt x="706" y="238"/>
                    </a:lnTo>
                    <a:lnTo>
                      <a:pt x="714" y="229"/>
                    </a:lnTo>
                    <a:lnTo>
                      <a:pt x="720" y="230"/>
                    </a:lnTo>
                    <a:lnTo>
                      <a:pt x="722" y="235"/>
                    </a:lnTo>
                    <a:lnTo>
                      <a:pt x="718" y="243"/>
                    </a:lnTo>
                    <a:lnTo>
                      <a:pt x="715" y="247"/>
                    </a:lnTo>
                    <a:lnTo>
                      <a:pt x="710" y="253"/>
                    </a:lnTo>
                    <a:lnTo>
                      <a:pt x="704" y="261"/>
                    </a:lnTo>
                    <a:lnTo>
                      <a:pt x="699" y="268"/>
                    </a:lnTo>
                    <a:lnTo>
                      <a:pt x="695" y="276"/>
                    </a:lnTo>
                    <a:lnTo>
                      <a:pt x="692" y="282"/>
                    </a:lnTo>
                    <a:lnTo>
                      <a:pt x="690" y="288"/>
                    </a:lnTo>
                    <a:lnTo>
                      <a:pt x="691" y="291"/>
                    </a:lnTo>
                    <a:lnTo>
                      <a:pt x="694" y="291"/>
                    </a:lnTo>
                    <a:lnTo>
                      <a:pt x="700" y="290"/>
                    </a:lnTo>
                    <a:lnTo>
                      <a:pt x="706" y="286"/>
                    </a:lnTo>
                    <a:lnTo>
                      <a:pt x="714" y="281"/>
                    </a:lnTo>
                    <a:lnTo>
                      <a:pt x="722" y="276"/>
                    </a:lnTo>
                    <a:lnTo>
                      <a:pt x="729" y="270"/>
                    </a:lnTo>
                    <a:lnTo>
                      <a:pt x="736" y="264"/>
                    </a:lnTo>
                    <a:lnTo>
                      <a:pt x="741" y="258"/>
                    </a:lnTo>
                    <a:lnTo>
                      <a:pt x="748" y="252"/>
                    </a:lnTo>
                    <a:lnTo>
                      <a:pt x="754" y="252"/>
                    </a:lnTo>
                    <a:lnTo>
                      <a:pt x="756" y="254"/>
                    </a:lnTo>
                    <a:lnTo>
                      <a:pt x="755" y="258"/>
                    </a:lnTo>
                    <a:lnTo>
                      <a:pt x="751" y="262"/>
                    </a:lnTo>
                    <a:lnTo>
                      <a:pt x="745" y="267"/>
                    </a:lnTo>
                    <a:lnTo>
                      <a:pt x="738" y="275"/>
                    </a:lnTo>
                    <a:lnTo>
                      <a:pt x="729" y="282"/>
                    </a:lnTo>
                    <a:lnTo>
                      <a:pt x="721" y="290"/>
                    </a:lnTo>
                    <a:lnTo>
                      <a:pt x="712" y="298"/>
                    </a:lnTo>
                    <a:lnTo>
                      <a:pt x="706" y="305"/>
                    </a:lnTo>
                    <a:lnTo>
                      <a:pt x="701" y="309"/>
                    </a:lnTo>
                    <a:lnTo>
                      <a:pt x="704" y="308"/>
                    </a:lnTo>
                    <a:lnTo>
                      <a:pt x="709" y="306"/>
                    </a:lnTo>
                    <a:lnTo>
                      <a:pt x="712" y="304"/>
                    </a:lnTo>
                    <a:lnTo>
                      <a:pt x="717" y="302"/>
                    </a:lnTo>
                    <a:lnTo>
                      <a:pt x="722" y="300"/>
                    </a:lnTo>
                    <a:lnTo>
                      <a:pt x="726" y="299"/>
                    </a:lnTo>
                    <a:lnTo>
                      <a:pt x="729" y="296"/>
                    </a:lnTo>
                    <a:lnTo>
                      <a:pt x="732" y="294"/>
                    </a:lnTo>
                    <a:lnTo>
                      <a:pt x="737" y="292"/>
                    </a:lnTo>
                    <a:lnTo>
                      <a:pt x="742" y="293"/>
                    </a:lnTo>
                    <a:lnTo>
                      <a:pt x="743" y="296"/>
                    </a:lnTo>
                    <a:lnTo>
                      <a:pt x="739" y="300"/>
                    </a:lnTo>
                    <a:lnTo>
                      <a:pt x="736" y="303"/>
                    </a:lnTo>
                    <a:lnTo>
                      <a:pt x="731" y="305"/>
                    </a:lnTo>
                    <a:lnTo>
                      <a:pt x="724" y="309"/>
                    </a:lnTo>
                    <a:lnTo>
                      <a:pt x="717" y="312"/>
                    </a:lnTo>
                    <a:lnTo>
                      <a:pt x="710" y="317"/>
                    </a:lnTo>
                    <a:lnTo>
                      <a:pt x="704" y="320"/>
                    </a:lnTo>
                    <a:lnTo>
                      <a:pt x="699" y="324"/>
                    </a:lnTo>
                    <a:lnTo>
                      <a:pt x="694" y="328"/>
                    </a:lnTo>
                    <a:lnTo>
                      <a:pt x="691" y="332"/>
                    </a:lnTo>
                    <a:lnTo>
                      <a:pt x="688" y="340"/>
                    </a:lnTo>
                    <a:lnTo>
                      <a:pt x="683" y="348"/>
                    </a:lnTo>
                    <a:lnTo>
                      <a:pt x="678" y="357"/>
                    </a:lnTo>
                    <a:lnTo>
                      <a:pt x="674" y="365"/>
                    </a:lnTo>
                    <a:lnTo>
                      <a:pt x="670" y="373"/>
                    </a:lnTo>
                    <a:lnTo>
                      <a:pt x="666" y="380"/>
                    </a:lnTo>
                    <a:lnTo>
                      <a:pt x="662" y="385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19" name="Freeform 35"/>
              <p:cNvSpPr>
                <a:spLocks/>
              </p:cNvSpPr>
              <p:nvPr/>
            </p:nvSpPr>
            <p:spPr bwMode="auto">
              <a:xfrm>
                <a:off x="4719" y="3197"/>
                <a:ext cx="76" cy="64"/>
              </a:xfrm>
              <a:custGeom>
                <a:avLst/>
                <a:gdLst/>
                <a:ahLst/>
                <a:cxnLst>
                  <a:cxn ang="0">
                    <a:pos x="37" y="63"/>
                  </a:cxn>
                  <a:cxn ang="0">
                    <a:pos x="45" y="62"/>
                  </a:cxn>
                  <a:cxn ang="0">
                    <a:pos x="52" y="61"/>
                  </a:cxn>
                  <a:cxn ang="0">
                    <a:pos x="59" y="58"/>
                  </a:cxn>
                  <a:cxn ang="0">
                    <a:pos x="64" y="53"/>
                  </a:cxn>
                  <a:cxn ang="0">
                    <a:pos x="69" y="49"/>
                  </a:cxn>
                  <a:cxn ang="0">
                    <a:pos x="71" y="44"/>
                  </a:cxn>
                  <a:cxn ang="0">
                    <a:pos x="74" y="38"/>
                  </a:cxn>
                  <a:cxn ang="0">
                    <a:pos x="75" y="31"/>
                  </a:cxn>
                  <a:cxn ang="0">
                    <a:pos x="74" y="26"/>
                  </a:cxn>
                  <a:cxn ang="0">
                    <a:pos x="71" y="19"/>
                  </a:cxn>
                  <a:cxn ang="0">
                    <a:pos x="69" y="14"/>
                  </a:cxn>
                  <a:cxn ang="0">
                    <a:pos x="64" y="9"/>
                  </a:cxn>
                  <a:cxn ang="0">
                    <a:pos x="59" y="5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6" y="5"/>
                  </a:cxn>
                  <a:cxn ang="0">
                    <a:pos x="11" y="9"/>
                  </a:cxn>
                  <a:cxn ang="0">
                    <a:pos x="6" y="14"/>
                  </a:cxn>
                  <a:cxn ang="0">
                    <a:pos x="4" y="19"/>
                  </a:cxn>
                  <a:cxn ang="0">
                    <a:pos x="1" y="26"/>
                  </a:cxn>
                  <a:cxn ang="0">
                    <a:pos x="0" y="31"/>
                  </a:cxn>
                  <a:cxn ang="0">
                    <a:pos x="1" y="38"/>
                  </a:cxn>
                  <a:cxn ang="0">
                    <a:pos x="4" y="44"/>
                  </a:cxn>
                  <a:cxn ang="0">
                    <a:pos x="6" y="49"/>
                  </a:cxn>
                  <a:cxn ang="0">
                    <a:pos x="11" y="53"/>
                  </a:cxn>
                  <a:cxn ang="0">
                    <a:pos x="16" y="58"/>
                  </a:cxn>
                  <a:cxn ang="0">
                    <a:pos x="23" y="61"/>
                  </a:cxn>
                  <a:cxn ang="0">
                    <a:pos x="30" y="62"/>
                  </a:cxn>
                  <a:cxn ang="0">
                    <a:pos x="37" y="63"/>
                  </a:cxn>
                </a:cxnLst>
                <a:rect l="0" t="0" r="r" b="b"/>
                <a:pathLst>
                  <a:path w="76" h="64">
                    <a:moveTo>
                      <a:pt x="37" y="63"/>
                    </a:moveTo>
                    <a:lnTo>
                      <a:pt x="45" y="62"/>
                    </a:lnTo>
                    <a:lnTo>
                      <a:pt x="52" y="61"/>
                    </a:lnTo>
                    <a:lnTo>
                      <a:pt x="59" y="58"/>
                    </a:lnTo>
                    <a:lnTo>
                      <a:pt x="64" y="53"/>
                    </a:lnTo>
                    <a:lnTo>
                      <a:pt x="69" y="49"/>
                    </a:lnTo>
                    <a:lnTo>
                      <a:pt x="71" y="44"/>
                    </a:lnTo>
                    <a:lnTo>
                      <a:pt x="74" y="38"/>
                    </a:lnTo>
                    <a:lnTo>
                      <a:pt x="75" y="31"/>
                    </a:lnTo>
                    <a:lnTo>
                      <a:pt x="74" y="26"/>
                    </a:lnTo>
                    <a:lnTo>
                      <a:pt x="71" y="19"/>
                    </a:lnTo>
                    <a:lnTo>
                      <a:pt x="69" y="1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6" y="5"/>
                    </a:lnTo>
                    <a:lnTo>
                      <a:pt x="11" y="9"/>
                    </a:lnTo>
                    <a:lnTo>
                      <a:pt x="6" y="14"/>
                    </a:lnTo>
                    <a:lnTo>
                      <a:pt x="4" y="19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8"/>
                    </a:lnTo>
                    <a:lnTo>
                      <a:pt x="4" y="44"/>
                    </a:lnTo>
                    <a:lnTo>
                      <a:pt x="6" y="49"/>
                    </a:lnTo>
                    <a:lnTo>
                      <a:pt x="11" y="53"/>
                    </a:lnTo>
                    <a:lnTo>
                      <a:pt x="16" y="58"/>
                    </a:lnTo>
                    <a:lnTo>
                      <a:pt x="23" y="61"/>
                    </a:lnTo>
                    <a:lnTo>
                      <a:pt x="30" y="62"/>
                    </a:lnTo>
                    <a:lnTo>
                      <a:pt x="37" y="63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20" name="Freeform 36"/>
              <p:cNvSpPr>
                <a:spLocks/>
              </p:cNvSpPr>
              <p:nvPr/>
            </p:nvSpPr>
            <p:spPr bwMode="auto">
              <a:xfrm>
                <a:off x="4725" y="3202"/>
                <a:ext cx="66" cy="54"/>
              </a:xfrm>
              <a:custGeom>
                <a:avLst/>
                <a:gdLst/>
                <a:ahLst/>
                <a:cxnLst>
                  <a:cxn ang="0">
                    <a:pos x="32" y="53"/>
                  </a:cxn>
                  <a:cxn ang="0">
                    <a:pos x="39" y="52"/>
                  </a:cxn>
                  <a:cxn ang="0">
                    <a:pos x="45" y="51"/>
                  </a:cxn>
                  <a:cxn ang="0">
                    <a:pos x="50" y="48"/>
                  </a:cxn>
                  <a:cxn ang="0">
                    <a:pos x="55" y="45"/>
                  </a:cxn>
                  <a:cxn ang="0">
                    <a:pos x="59" y="41"/>
                  </a:cxn>
                  <a:cxn ang="0">
                    <a:pos x="63" y="37"/>
                  </a:cxn>
                  <a:cxn ang="0">
                    <a:pos x="64" y="32"/>
                  </a:cxn>
                  <a:cxn ang="0">
                    <a:pos x="65" y="26"/>
                  </a:cxn>
                  <a:cxn ang="0">
                    <a:pos x="64" y="21"/>
                  </a:cxn>
                  <a:cxn ang="0">
                    <a:pos x="63" y="16"/>
                  </a:cxn>
                  <a:cxn ang="0">
                    <a:pos x="59" y="12"/>
                  </a:cxn>
                  <a:cxn ang="0">
                    <a:pos x="55" y="8"/>
                  </a:cxn>
                  <a:cxn ang="0">
                    <a:pos x="50" y="5"/>
                  </a:cxn>
                  <a:cxn ang="0">
                    <a:pos x="45" y="2"/>
                  </a:cxn>
                  <a:cxn ang="0">
                    <a:pos x="39" y="1"/>
                  </a:cxn>
                  <a:cxn ang="0">
                    <a:pos x="32" y="0"/>
                  </a:cxn>
                  <a:cxn ang="0">
                    <a:pos x="26" y="1"/>
                  </a:cxn>
                  <a:cxn ang="0">
                    <a:pos x="20" y="2"/>
                  </a:cxn>
                  <a:cxn ang="0">
                    <a:pos x="14" y="5"/>
                  </a:cxn>
                  <a:cxn ang="0">
                    <a:pos x="10" y="8"/>
                  </a:cxn>
                  <a:cxn ang="0">
                    <a:pos x="6" y="12"/>
                  </a:cxn>
                  <a:cxn ang="0">
                    <a:pos x="2" y="16"/>
                  </a:cxn>
                  <a:cxn ang="0">
                    <a:pos x="1" y="21"/>
                  </a:cxn>
                  <a:cxn ang="0">
                    <a:pos x="0" y="26"/>
                  </a:cxn>
                  <a:cxn ang="0">
                    <a:pos x="1" y="32"/>
                  </a:cxn>
                  <a:cxn ang="0">
                    <a:pos x="2" y="37"/>
                  </a:cxn>
                  <a:cxn ang="0">
                    <a:pos x="6" y="41"/>
                  </a:cxn>
                  <a:cxn ang="0">
                    <a:pos x="10" y="45"/>
                  </a:cxn>
                  <a:cxn ang="0">
                    <a:pos x="14" y="48"/>
                  </a:cxn>
                  <a:cxn ang="0">
                    <a:pos x="20" y="51"/>
                  </a:cxn>
                  <a:cxn ang="0">
                    <a:pos x="26" y="52"/>
                  </a:cxn>
                  <a:cxn ang="0">
                    <a:pos x="32" y="53"/>
                  </a:cxn>
                </a:cxnLst>
                <a:rect l="0" t="0" r="r" b="b"/>
                <a:pathLst>
                  <a:path w="66" h="54">
                    <a:moveTo>
                      <a:pt x="32" y="53"/>
                    </a:moveTo>
                    <a:lnTo>
                      <a:pt x="39" y="52"/>
                    </a:lnTo>
                    <a:lnTo>
                      <a:pt x="45" y="51"/>
                    </a:lnTo>
                    <a:lnTo>
                      <a:pt x="50" y="48"/>
                    </a:lnTo>
                    <a:lnTo>
                      <a:pt x="55" y="45"/>
                    </a:lnTo>
                    <a:lnTo>
                      <a:pt x="59" y="41"/>
                    </a:lnTo>
                    <a:lnTo>
                      <a:pt x="63" y="37"/>
                    </a:lnTo>
                    <a:lnTo>
                      <a:pt x="64" y="32"/>
                    </a:lnTo>
                    <a:lnTo>
                      <a:pt x="65" y="26"/>
                    </a:lnTo>
                    <a:lnTo>
                      <a:pt x="64" y="21"/>
                    </a:lnTo>
                    <a:lnTo>
                      <a:pt x="63" y="16"/>
                    </a:lnTo>
                    <a:lnTo>
                      <a:pt x="59" y="12"/>
                    </a:lnTo>
                    <a:lnTo>
                      <a:pt x="55" y="8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39" y="1"/>
                    </a:lnTo>
                    <a:lnTo>
                      <a:pt x="32" y="0"/>
                    </a:lnTo>
                    <a:lnTo>
                      <a:pt x="26" y="1"/>
                    </a:lnTo>
                    <a:lnTo>
                      <a:pt x="20" y="2"/>
                    </a:lnTo>
                    <a:lnTo>
                      <a:pt x="14" y="5"/>
                    </a:lnTo>
                    <a:lnTo>
                      <a:pt x="10" y="8"/>
                    </a:lnTo>
                    <a:lnTo>
                      <a:pt x="6" y="12"/>
                    </a:lnTo>
                    <a:lnTo>
                      <a:pt x="2" y="16"/>
                    </a:lnTo>
                    <a:lnTo>
                      <a:pt x="1" y="21"/>
                    </a:lnTo>
                    <a:lnTo>
                      <a:pt x="0" y="26"/>
                    </a:lnTo>
                    <a:lnTo>
                      <a:pt x="1" y="32"/>
                    </a:lnTo>
                    <a:lnTo>
                      <a:pt x="2" y="37"/>
                    </a:lnTo>
                    <a:lnTo>
                      <a:pt x="6" y="41"/>
                    </a:lnTo>
                    <a:lnTo>
                      <a:pt x="10" y="45"/>
                    </a:lnTo>
                    <a:lnTo>
                      <a:pt x="14" y="48"/>
                    </a:lnTo>
                    <a:lnTo>
                      <a:pt x="20" y="51"/>
                    </a:lnTo>
                    <a:lnTo>
                      <a:pt x="26" y="52"/>
                    </a:lnTo>
                    <a:lnTo>
                      <a:pt x="32" y="53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21" name="Freeform 37"/>
              <p:cNvSpPr>
                <a:spLocks/>
              </p:cNvSpPr>
              <p:nvPr/>
            </p:nvSpPr>
            <p:spPr bwMode="auto">
              <a:xfrm>
                <a:off x="4734" y="3209"/>
                <a:ext cx="47" cy="40"/>
              </a:xfrm>
              <a:custGeom>
                <a:avLst/>
                <a:gdLst/>
                <a:ahLst/>
                <a:cxnLst>
                  <a:cxn ang="0">
                    <a:pos x="23" y="39"/>
                  </a:cxn>
                  <a:cxn ang="0">
                    <a:pos x="32" y="37"/>
                  </a:cxn>
                  <a:cxn ang="0">
                    <a:pos x="40" y="33"/>
                  </a:cxn>
                  <a:cxn ang="0">
                    <a:pos x="45" y="27"/>
                  </a:cxn>
                  <a:cxn ang="0">
                    <a:pos x="46" y="19"/>
                  </a:cxn>
                  <a:cxn ang="0">
                    <a:pos x="45" y="12"/>
                  </a:cxn>
                  <a:cxn ang="0">
                    <a:pos x="40" y="5"/>
                  </a:cxn>
                  <a:cxn ang="0">
                    <a:pos x="32" y="1"/>
                  </a:cxn>
                  <a:cxn ang="0">
                    <a:pos x="23" y="0"/>
                  </a:cxn>
                  <a:cxn ang="0">
                    <a:pos x="14" y="1"/>
                  </a:cxn>
                  <a:cxn ang="0">
                    <a:pos x="6" y="5"/>
                  </a:cxn>
                  <a:cxn ang="0">
                    <a:pos x="1" y="12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6" y="33"/>
                  </a:cxn>
                  <a:cxn ang="0">
                    <a:pos x="14" y="37"/>
                  </a:cxn>
                  <a:cxn ang="0">
                    <a:pos x="23" y="39"/>
                  </a:cxn>
                </a:cxnLst>
                <a:rect l="0" t="0" r="r" b="b"/>
                <a:pathLst>
                  <a:path w="47" h="40">
                    <a:moveTo>
                      <a:pt x="23" y="39"/>
                    </a:moveTo>
                    <a:lnTo>
                      <a:pt x="32" y="37"/>
                    </a:lnTo>
                    <a:lnTo>
                      <a:pt x="40" y="33"/>
                    </a:lnTo>
                    <a:lnTo>
                      <a:pt x="45" y="27"/>
                    </a:lnTo>
                    <a:lnTo>
                      <a:pt x="46" y="19"/>
                    </a:lnTo>
                    <a:lnTo>
                      <a:pt x="45" y="12"/>
                    </a:lnTo>
                    <a:lnTo>
                      <a:pt x="40" y="5"/>
                    </a:lnTo>
                    <a:lnTo>
                      <a:pt x="32" y="1"/>
                    </a:lnTo>
                    <a:lnTo>
                      <a:pt x="23" y="0"/>
                    </a:lnTo>
                    <a:lnTo>
                      <a:pt x="14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4" y="37"/>
                    </a:lnTo>
                    <a:lnTo>
                      <a:pt x="23" y="39"/>
                    </a:lnTo>
                  </a:path>
                </a:pathLst>
              </a:custGeom>
              <a:solidFill>
                <a:srgbClr val="FF33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22" name="Freeform 38"/>
              <p:cNvSpPr>
                <a:spLocks/>
              </p:cNvSpPr>
              <p:nvPr/>
            </p:nvSpPr>
            <p:spPr bwMode="auto">
              <a:xfrm>
                <a:off x="4720" y="3250"/>
                <a:ext cx="397" cy="318"/>
              </a:xfrm>
              <a:custGeom>
                <a:avLst/>
                <a:gdLst/>
                <a:ahLst/>
                <a:cxnLst>
                  <a:cxn ang="0">
                    <a:pos x="17" y="13"/>
                  </a:cxn>
                  <a:cxn ang="0">
                    <a:pos x="36" y="16"/>
                  </a:cxn>
                  <a:cxn ang="0">
                    <a:pos x="56" y="14"/>
                  </a:cxn>
                  <a:cxn ang="0">
                    <a:pos x="75" y="6"/>
                  </a:cxn>
                  <a:cxn ang="0">
                    <a:pos x="82" y="0"/>
                  </a:cxn>
                  <a:cxn ang="0">
                    <a:pos x="88" y="4"/>
                  </a:cxn>
                  <a:cxn ang="0">
                    <a:pos x="95" y="13"/>
                  </a:cxn>
                  <a:cxn ang="0">
                    <a:pos x="103" y="24"/>
                  </a:cxn>
                  <a:cxn ang="0">
                    <a:pos x="113" y="42"/>
                  </a:cxn>
                  <a:cxn ang="0">
                    <a:pos x="142" y="83"/>
                  </a:cxn>
                  <a:cxn ang="0">
                    <a:pos x="179" y="132"/>
                  </a:cxn>
                  <a:cxn ang="0">
                    <a:pos x="214" y="172"/>
                  </a:cxn>
                  <a:cxn ang="0">
                    <a:pos x="234" y="187"/>
                  </a:cxn>
                  <a:cxn ang="0">
                    <a:pos x="252" y="199"/>
                  </a:cxn>
                  <a:cxn ang="0">
                    <a:pos x="276" y="215"/>
                  </a:cxn>
                  <a:cxn ang="0">
                    <a:pos x="303" y="233"/>
                  </a:cxn>
                  <a:cxn ang="0">
                    <a:pos x="331" y="252"/>
                  </a:cxn>
                  <a:cxn ang="0">
                    <a:pos x="356" y="270"/>
                  </a:cxn>
                  <a:cxn ang="0">
                    <a:pos x="376" y="285"/>
                  </a:cxn>
                  <a:cxn ang="0">
                    <a:pos x="389" y="296"/>
                  </a:cxn>
                  <a:cxn ang="0">
                    <a:pos x="395" y="307"/>
                  </a:cxn>
                  <a:cxn ang="0">
                    <a:pos x="393" y="315"/>
                  </a:cxn>
                  <a:cxn ang="0">
                    <a:pos x="387" y="317"/>
                  </a:cxn>
                  <a:cxn ang="0">
                    <a:pos x="388" y="310"/>
                  </a:cxn>
                  <a:cxn ang="0">
                    <a:pos x="385" y="305"/>
                  </a:cxn>
                  <a:cxn ang="0">
                    <a:pos x="376" y="298"/>
                  </a:cxn>
                  <a:cxn ang="0">
                    <a:pos x="361" y="287"/>
                  </a:cxn>
                  <a:cxn ang="0">
                    <a:pos x="342" y="274"/>
                  </a:cxn>
                  <a:cxn ang="0">
                    <a:pos x="321" y="259"/>
                  </a:cxn>
                  <a:cxn ang="0">
                    <a:pos x="300" y="244"/>
                  </a:cxn>
                  <a:cxn ang="0">
                    <a:pos x="279" y="231"/>
                  </a:cxn>
                  <a:cxn ang="0">
                    <a:pos x="262" y="220"/>
                  </a:cxn>
                  <a:cxn ang="0">
                    <a:pos x="240" y="208"/>
                  </a:cxn>
                  <a:cxn ang="0">
                    <a:pos x="209" y="184"/>
                  </a:cxn>
                  <a:cxn ang="0">
                    <a:pos x="179" y="157"/>
                  </a:cxn>
                  <a:cxn ang="0">
                    <a:pos x="159" y="136"/>
                  </a:cxn>
                  <a:cxn ang="0">
                    <a:pos x="148" y="123"/>
                  </a:cxn>
                  <a:cxn ang="0">
                    <a:pos x="138" y="105"/>
                  </a:cxn>
                  <a:cxn ang="0">
                    <a:pos x="126" y="86"/>
                  </a:cxn>
                  <a:cxn ang="0">
                    <a:pos x="113" y="73"/>
                  </a:cxn>
                  <a:cxn ang="0">
                    <a:pos x="100" y="73"/>
                  </a:cxn>
                  <a:cxn ang="0">
                    <a:pos x="88" y="79"/>
                  </a:cxn>
                  <a:cxn ang="0">
                    <a:pos x="83" y="92"/>
                  </a:cxn>
                  <a:cxn ang="0">
                    <a:pos x="76" y="86"/>
                  </a:cxn>
                  <a:cxn ang="0">
                    <a:pos x="85" y="70"/>
                  </a:cxn>
                  <a:cxn ang="0">
                    <a:pos x="93" y="50"/>
                  </a:cxn>
                  <a:cxn ang="0">
                    <a:pos x="92" y="32"/>
                  </a:cxn>
                  <a:cxn ang="0">
                    <a:pos x="86" y="18"/>
                  </a:cxn>
                  <a:cxn ang="0">
                    <a:pos x="77" y="16"/>
                  </a:cxn>
                  <a:cxn ang="0">
                    <a:pos x="57" y="20"/>
                  </a:cxn>
                  <a:cxn ang="0">
                    <a:pos x="34" y="22"/>
                  </a:cxn>
                  <a:cxn ang="0">
                    <a:pos x="14" y="19"/>
                  </a:cxn>
                  <a:cxn ang="0">
                    <a:pos x="0" y="11"/>
                  </a:cxn>
                  <a:cxn ang="0">
                    <a:pos x="6" y="8"/>
                  </a:cxn>
                </a:cxnLst>
                <a:rect l="0" t="0" r="r" b="b"/>
                <a:pathLst>
                  <a:path w="397" h="318">
                    <a:moveTo>
                      <a:pt x="11" y="10"/>
                    </a:moveTo>
                    <a:lnTo>
                      <a:pt x="17" y="13"/>
                    </a:lnTo>
                    <a:lnTo>
                      <a:pt x="26" y="15"/>
                    </a:lnTo>
                    <a:lnTo>
                      <a:pt x="36" y="16"/>
                    </a:lnTo>
                    <a:lnTo>
                      <a:pt x="47" y="15"/>
                    </a:lnTo>
                    <a:lnTo>
                      <a:pt x="56" y="14"/>
                    </a:lnTo>
                    <a:lnTo>
                      <a:pt x="66" y="11"/>
                    </a:lnTo>
                    <a:lnTo>
                      <a:pt x="75" y="6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5" y="1"/>
                    </a:lnTo>
                    <a:lnTo>
                      <a:pt x="88" y="4"/>
                    </a:lnTo>
                    <a:lnTo>
                      <a:pt x="92" y="8"/>
                    </a:lnTo>
                    <a:lnTo>
                      <a:pt x="95" y="13"/>
                    </a:lnTo>
                    <a:lnTo>
                      <a:pt x="99" y="18"/>
                    </a:lnTo>
                    <a:lnTo>
                      <a:pt x="103" y="24"/>
                    </a:lnTo>
                    <a:lnTo>
                      <a:pt x="107" y="31"/>
                    </a:lnTo>
                    <a:lnTo>
                      <a:pt x="113" y="42"/>
                    </a:lnTo>
                    <a:lnTo>
                      <a:pt x="126" y="60"/>
                    </a:lnTo>
                    <a:lnTo>
                      <a:pt x="142" y="83"/>
                    </a:lnTo>
                    <a:lnTo>
                      <a:pt x="160" y="107"/>
                    </a:lnTo>
                    <a:lnTo>
                      <a:pt x="179" y="132"/>
                    </a:lnTo>
                    <a:lnTo>
                      <a:pt x="198" y="154"/>
                    </a:lnTo>
                    <a:lnTo>
                      <a:pt x="214" y="172"/>
                    </a:lnTo>
                    <a:lnTo>
                      <a:pt x="227" y="183"/>
                    </a:lnTo>
                    <a:lnTo>
                      <a:pt x="234" y="187"/>
                    </a:lnTo>
                    <a:lnTo>
                      <a:pt x="242" y="193"/>
                    </a:lnTo>
                    <a:lnTo>
                      <a:pt x="252" y="199"/>
                    </a:lnTo>
                    <a:lnTo>
                      <a:pt x="263" y="207"/>
                    </a:lnTo>
                    <a:lnTo>
                      <a:pt x="276" y="215"/>
                    </a:lnTo>
                    <a:lnTo>
                      <a:pt x="289" y="224"/>
                    </a:lnTo>
                    <a:lnTo>
                      <a:pt x="303" y="233"/>
                    </a:lnTo>
                    <a:lnTo>
                      <a:pt x="317" y="242"/>
                    </a:lnTo>
                    <a:lnTo>
                      <a:pt x="331" y="252"/>
                    </a:lnTo>
                    <a:lnTo>
                      <a:pt x="344" y="261"/>
                    </a:lnTo>
                    <a:lnTo>
                      <a:pt x="356" y="270"/>
                    </a:lnTo>
                    <a:lnTo>
                      <a:pt x="367" y="277"/>
                    </a:lnTo>
                    <a:lnTo>
                      <a:pt x="376" y="285"/>
                    </a:lnTo>
                    <a:lnTo>
                      <a:pt x="383" y="291"/>
                    </a:lnTo>
                    <a:lnTo>
                      <a:pt x="389" y="296"/>
                    </a:lnTo>
                    <a:lnTo>
                      <a:pt x="392" y="299"/>
                    </a:lnTo>
                    <a:lnTo>
                      <a:pt x="395" y="307"/>
                    </a:lnTo>
                    <a:lnTo>
                      <a:pt x="396" y="312"/>
                    </a:lnTo>
                    <a:lnTo>
                      <a:pt x="393" y="315"/>
                    </a:lnTo>
                    <a:lnTo>
                      <a:pt x="389" y="317"/>
                    </a:lnTo>
                    <a:lnTo>
                      <a:pt x="387" y="317"/>
                    </a:lnTo>
                    <a:lnTo>
                      <a:pt x="387" y="315"/>
                    </a:lnTo>
                    <a:lnTo>
                      <a:pt x="388" y="310"/>
                    </a:lnTo>
                    <a:lnTo>
                      <a:pt x="387" y="306"/>
                    </a:lnTo>
                    <a:lnTo>
                      <a:pt x="385" y="305"/>
                    </a:lnTo>
                    <a:lnTo>
                      <a:pt x="381" y="302"/>
                    </a:lnTo>
                    <a:lnTo>
                      <a:pt x="376" y="298"/>
                    </a:lnTo>
                    <a:lnTo>
                      <a:pt x="369" y="293"/>
                    </a:lnTo>
                    <a:lnTo>
                      <a:pt x="361" y="287"/>
                    </a:lnTo>
                    <a:lnTo>
                      <a:pt x="352" y="280"/>
                    </a:lnTo>
                    <a:lnTo>
                      <a:pt x="342" y="274"/>
                    </a:lnTo>
                    <a:lnTo>
                      <a:pt x="332" y="266"/>
                    </a:lnTo>
                    <a:lnTo>
                      <a:pt x="321" y="259"/>
                    </a:lnTo>
                    <a:lnTo>
                      <a:pt x="311" y="252"/>
                    </a:lnTo>
                    <a:lnTo>
                      <a:pt x="300" y="244"/>
                    </a:lnTo>
                    <a:lnTo>
                      <a:pt x="289" y="237"/>
                    </a:lnTo>
                    <a:lnTo>
                      <a:pt x="279" y="231"/>
                    </a:lnTo>
                    <a:lnTo>
                      <a:pt x="270" y="225"/>
                    </a:lnTo>
                    <a:lnTo>
                      <a:pt x="262" y="220"/>
                    </a:lnTo>
                    <a:lnTo>
                      <a:pt x="255" y="216"/>
                    </a:lnTo>
                    <a:lnTo>
                      <a:pt x="240" y="208"/>
                    </a:lnTo>
                    <a:lnTo>
                      <a:pt x="225" y="197"/>
                    </a:lnTo>
                    <a:lnTo>
                      <a:pt x="209" y="184"/>
                    </a:lnTo>
                    <a:lnTo>
                      <a:pt x="193" y="171"/>
                    </a:lnTo>
                    <a:lnTo>
                      <a:pt x="179" y="157"/>
                    </a:lnTo>
                    <a:lnTo>
                      <a:pt x="168" y="146"/>
                    </a:lnTo>
                    <a:lnTo>
                      <a:pt x="159" y="136"/>
                    </a:lnTo>
                    <a:lnTo>
                      <a:pt x="153" y="129"/>
                    </a:lnTo>
                    <a:lnTo>
                      <a:pt x="148" y="123"/>
                    </a:lnTo>
                    <a:lnTo>
                      <a:pt x="143" y="115"/>
                    </a:lnTo>
                    <a:lnTo>
                      <a:pt x="138" y="105"/>
                    </a:lnTo>
                    <a:lnTo>
                      <a:pt x="132" y="95"/>
                    </a:lnTo>
                    <a:lnTo>
                      <a:pt x="126" y="86"/>
                    </a:lnTo>
                    <a:lnTo>
                      <a:pt x="119" y="78"/>
                    </a:lnTo>
                    <a:lnTo>
                      <a:pt x="113" y="73"/>
                    </a:lnTo>
                    <a:lnTo>
                      <a:pt x="108" y="71"/>
                    </a:lnTo>
                    <a:lnTo>
                      <a:pt x="100" y="73"/>
                    </a:lnTo>
                    <a:lnTo>
                      <a:pt x="93" y="74"/>
                    </a:lnTo>
                    <a:lnTo>
                      <a:pt x="88" y="79"/>
                    </a:lnTo>
                    <a:lnTo>
                      <a:pt x="86" y="86"/>
                    </a:lnTo>
                    <a:lnTo>
                      <a:pt x="83" y="92"/>
                    </a:lnTo>
                    <a:lnTo>
                      <a:pt x="80" y="91"/>
                    </a:lnTo>
                    <a:lnTo>
                      <a:pt x="76" y="86"/>
                    </a:lnTo>
                    <a:lnTo>
                      <a:pt x="78" y="79"/>
                    </a:lnTo>
                    <a:lnTo>
                      <a:pt x="85" y="70"/>
                    </a:lnTo>
                    <a:lnTo>
                      <a:pt x="89" y="60"/>
                    </a:lnTo>
                    <a:lnTo>
                      <a:pt x="93" y="50"/>
                    </a:lnTo>
                    <a:lnTo>
                      <a:pt x="93" y="41"/>
                    </a:lnTo>
                    <a:lnTo>
                      <a:pt x="92" y="32"/>
                    </a:lnTo>
                    <a:lnTo>
                      <a:pt x="88" y="25"/>
                    </a:lnTo>
                    <a:lnTo>
                      <a:pt x="86" y="18"/>
                    </a:lnTo>
                    <a:lnTo>
                      <a:pt x="83" y="13"/>
                    </a:lnTo>
                    <a:lnTo>
                      <a:pt x="77" y="16"/>
                    </a:lnTo>
                    <a:lnTo>
                      <a:pt x="68" y="18"/>
                    </a:lnTo>
                    <a:lnTo>
                      <a:pt x="57" y="20"/>
                    </a:lnTo>
                    <a:lnTo>
                      <a:pt x="45" y="22"/>
                    </a:lnTo>
                    <a:lnTo>
                      <a:pt x="34" y="22"/>
                    </a:lnTo>
                    <a:lnTo>
                      <a:pt x="23" y="22"/>
                    </a:lnTo>
                    <a:lnTo>
                      <a:pt x="14" y="19"/>
                    </a:lnTo>
                    <a:lnTo>
                      <a:pt x="6" y="16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6" y="8"/>
                    </a:lnTo>
                    <a:lnTo>
                      <a:pt x="11" y="10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23" name="Freeform 39"/>
              <p:cNvSpPr>
                <a:spLocks/>
              </p:cNvSpPr>
              <p:nvPr/>
            </p:nvSpPr>
            <p:spPr bwMode="auto">
              <a:xfrm>
                <a:off x="5084" y="3385"/>
                <a:ext cx="54" cy="1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10"/>
                  </a:cxn>
                  <a:cxn ang="0">
                    <a:pos x="17" y="28"/>
                  </a:cxn>
                  <a:cxn ang="0">
                    <a:pos x="26" y="49"/>
                  </a:cxn>
                  <a:cxn ang="0">
                    <a:pos x="35" y="73"/>
                  </a:cxn>
                  <a:cxn ang="0">
                    <a:pos x="43" y="96"/>
                  </a:cxn>
                  <a:cxn ang="0">
                    <a:pos x="49" y="118"/>
                  </a:cxn>
                  <a:cxn ang="0">
                    <a:pos x="52" y="135"/>
                  </a:cxn>
                  <a:cxn ang="0">
                    <a:pos x="53" y="146"/>
                  </a:cxn>
                  <a:cxn ang="0">
                    <a:pos x="52" y="149"/>
                  </a:cxn>
                  <a:cxn ang="0">
                    <a:pos x="49" y="150"/>
                  </a:cxn>
                  <a:cxn ang="0">
                    <a:pos x="46" y="149"/>
                  </a:cxn>
                  <a:cxn ang="0">
                    <a:pos x="46" y="143"/>
                  </a:cxn>
                  <a:cxn ang="0">
                    <a:pos x="45" y="132"/>
                  </a:cxn>
                  <a:cxn ang="0">
                    <a:pos x="41" y="116"/>
                  </a:cxn>
                  <a:cxn ang="0">
                    <a:pos x="35" y="94"/>
                  </a:cxn>
                  <a:cxn ang="0">
                    <a:pos x="29" y="70"/>
                  </a:cxn>
                  <a:cxn ang="0">
                    <a:pos x="21" y="47"/>
                  </a:cxn>
                  <a:cxn ang="0">
                    <a:pos x="13" y="26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54" h="151">
                    <a:moveTo>
                      <a:pt x="0" y="0"/>
                    </a:moveTo>
                    <a:lnTo>
                      <a:pt x="8" y="10"/>
                    </a:lnTo>
                    <a:lnTo>
                      <a:pt x="17" y="28"/>
                    </a:lnTo>
                    <a:lnTo>
                      <a:pt x="26" y="49"/>
                    </a:lnTo>
                    <a:lnTo>
                      <a:pt x="35" y="73"/>
                    </a:lnTo>
                    <a:lnTo>
                      <a:pt x="43" y="96"/>
                    </a:lnTo>
                    <a:lnTo>
                      <a:pt x="49" y="118"/>
                    </a:lnTo>
                    <a:lnTo>
                      <a:pt x="52" y="135"/>
                    </a:lnTo>
                    <a:lnTo>
                      <a:pt x="53" y="146"/>
                    </a:lnTo>
                    <a:lnTo>
                      <a:pt x="52" y="149"/>
                    </a:lnTo>
                    <a:lnTo>
                      <a:pt x="49" y="150"/>
                    </a:lnTo>
                    <a:lnTo>
                      <a:pt x="46" y="149"/>
                    </a:lnTo>
                    <a:lnTo>
                      <a:pt x="46" y="143"/>
                    </a:lnTo>
                    <a:lnTo>
                      <a:pt x="45" y="132"/>
                    </a:lnTo>
                    <a:lnTo>
                      <a:pt x="41" y="116"/>
                    </a:lnTo>
                    <a:lnTo>
                      <a:pt x="35" y="94"/>
                    </a:lnTo>
                    <a:lnTo>
                      <a:pt x="29" y="70"/>
                    </a:lnTo>
                    <a:lnTo>
                      <a:pt x="21" y="47"/>
                    </a:lnTo>
                    <a:lnTo>
                      <a:pt x="13" y="26"/>
                    </a:lnTo>
                    <a:lnTo>
                      <a:pt x="6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00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1931988" y="4876800"/>
            <a:ext cx="328612" cy="0"/>
          </a:xfrm>
          <a:prstGeom prst="line">
            <a:avLst/>
          </a:prstGeom>
          <a:noFill/>
          <a:ln w="50800">
            <a:solidFill>
              <a:srgbClr val="FFCC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V="1">
            <a:off x="4094163" y="4446588"/>
            <a:ext cx="273050" cy="250825"/>
          </a:xfrm>
          <a:prstGeom prst="line">
            <a:avLst/>
          </a:prstGeom>
          <a:noFill/>
          <a:ln w="50800">
            <a:solidFill>
              <a:srgbClr val="FFCC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6503988" y="5715000"/>
            <a:ext cx="328612" cy="0"/>
          </a:xfrm>
          <a:prstGeom prst="line">
            <a:avLst/>
          </a:prstGeom>
          <a:noFill/>
          <a:ln w="50800">
            <a:solidFill>
              <a:srgbClr val="FFCC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4110038" y="5237163"/>
            <a:ext cx="239712" cy="193675"/>
          </a:xfrm>
          <a:prstGeom prst="line">
            <a:avLst/>
          </a:prstGeom>
          <a:noFill/>
          <a:ln w="50800">
            <a:solidFill>
              <a:srgbClr val="FFCC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6503988" y="4038600"/>
            <a:ext cx="328612" cy="0"/>
          </a:xfrm>
          <a:prstGeom prst="line">
            <a:avLst/>
          </a:prstGeom>
          <a:noFill/>
          <a:ln w="50800">
            <a:solidFill>
              <a:srgbClr val="FFCC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30188" y="1525588"/>
            <a:ext cx="86836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Clonación por transplante de células embrionarias: </a:t>
            </a:r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2438400" y="3124200"/>
            <a:ext cx="4575175" cy="3506788"/>
            <a:chOff x="1536" y="1968"/>
            <a:chExt cx="2882" cy="2209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1872" y="2208"/>
              <a:ext cx="385" cy="350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146" y="5"/>
                </a:cxn>
                <a:cxn ang="0">
                  <a:pos x="111" y="16"/>
                </a:cxn>
                <a:cxn ang="0">
                  <a:pos x="78" y="33"/>
                </a:cxn>
                <a:cxn ang="0">
                  <a:pos x="51" y="56"/>
                </a:cxn>
                <a:cxn ang="0">
                  <a:pos x="27" y="83"/>
                </a:cxn>
                <a:cxn ang="0">
                  <a:pos x="12" y="114"/>
                </a:cxn>
                <a:cxn ang="0">
                  <a:pos x="1" y="147"/>
                </a:cxn>
                <a:cxn ang="0">
                  <a:pos x="0" y="182"/>
                </a:cxn>
                <a:cxn ang="0">
                  <a:pos x="4" y="217"/>
                </a:cxn>
                <a:cxn ang="0">
                  <a:pos x="15" y="248"/>
                </a:cxn>
                <a:cxn ang="0">
                  <a:pos x="35" y="276"/>
                </a:cxn>
                <a:cxn ang="0">
                  <a:pos x="60" y="301"/>
                </a:cxn>
                <a:cxn ang="0">
                  <a:pos x="88" y="322"/>
                </a:cxn>
                <a:cxn ang="0">
                  <a:pos x="120" y="339"/>
                </a:cxn>
                <a:cxn ang="0">
                  <a:pos x="157" y="347"/>
                </a:cxn>
                <a:cxn ang="0">
                  <a:pos x="197" y="349"/>
                </a:cxn>
                <a:cxn ang="0">
                  <a:pos x="234" y="344"/>
                </a:cxn>
                <a:cxn ang="0">
                  <a:pos x="271" y="334"/>
                </a:cxn>
                <a:cxn ang="0">
                  <a:pos x="302" y="316"/>
                </a:cxn>
                <a:cxn ang="0">
                  <a:pos x="330" y="296"/>
                </a:cxn>
                <a:cxn ang="0">
                  <a:pos x="353" y="268"/>
                </a:cxn>
                <a:cxn ang="0">
                  <a:pos x="370" y="240"/>
                </a:cxn>
                <a:cxn ang="0">
                  <a:pos x="381" y="206"/>
                </a:cxn>
                <a:cxn ang="0">
                  <a:pos x="384" y="172"/>
                </a:cxn>
                <a:cxn ang="0">
                  <a:pos x="379" y="136"/>
                </a:cxn>
                <a:cxn ang="0">
                  <a:pos x="365" y="103"/>
                </a:cxn>
                <a:cxn ang="0">
                  <a:pos x="347" y="74"/>
                </a:cxn>
                <a:cxn ang="0">
                  <a:pos x="323" y="48"/>
                </a:cxn>
                <a:cxn ang="0">
                  <a:pos x="293" y="26"/>
                </a:cxn>
                <a:cxn ang="0">
                  <a:pos x="260" y="13"/>
                </a:cxn>
                <a:cxn ang="0">
                  <a:pos x="223" y="2"/>
                </a:cxn>
                <a:cxn ang="0">
                  <a:pos x="186" y="0"/>
                </a:cxn>
              </a:cxnLst>
              <a:rect l="0" t="0" r="r" b="b"/>
              <a:pathLst>
                <a:path w="385" h="350">
                  <a:moveTo>
                    <a:pt x="186" y="0"/>
                  </a:moveTo>
                  <a:lnTo>
                    <a:pt x="146" y="5"/>
                  </a:lnTo>
                  <a:lnTo>
                    <a:pt x="111" y="16"/>
                  </a:lnTo>
                  <a:lnTo>
                    <a:pt x="78" y="33"/>
                  </a:lnTo>
                  <a:lnTo>
                    <a:pt x="51" y="56"/>
                  </a:lnTo>
                  <a:lnTo>
                    <a:pt x="27" y="83"/>
                  </a:lnTo>
                  <a:lnTo>
                    <a:pt x="12" y="114"/>
                  </a:lnTo>
                  <a:lnTo>
                    <a:pt x="1" y="147"/>
                  </a:lnTo>
                  <a:lnTo>
                    <a:pt x="0" y="182"/>
                  </a:lnTo>
                  <a:lnTo>
                    <a:pt x="4" y="217"/>
                  </a:lnTo>
                  <a:lnTo>
                    <a:pt x="15" y="248"/>
                  </a:lnTo>
                  <a:lnTo>
                    <a:pt x="35" y="276"/>
                  </a:lnTo>
                  <a:lnTo>
                    <a:pt x="60" y="301"/>
                  </a:lnTo>
                  <a:lnTo>
                    <a:pt x="88" y="322"/>
                  </a:lnTo>
                  <a:lnTo>
                    <a:pt x="120" y="339"/>
                  </a:lnTo>
                  <a:lnTo>
                    <a:pt x="157" y="347"/>
                  </a:lnTo>
                  <a:lnTo>
                    <a:pt x="197" y="349"/>
                  </a:lnTo>
                  <a:lnTo>
                    <a:pt x="234" y="344"/>
                  </a:lnTo>
                  <a:lnTo>
                    <a:pt x="271" y="334"/>
                  </a:lnTo>
                  <a:lnTo>
                    <a:pt x="302" y="316"/>
                  </a:lnTo>
                  <a:lnTo>
                    <a:pt x="330" y="296"/>
                  </a:lnTo>
                  <a:lnTo>
                    <a:pt x="353" y="268"/>
                  </a:lnTo>
                  <a:lnTo>
                    <a:pt x="370" y="240"/>
                  </a:lnTo>
                  <a:lnTo>
                    <a:pt x="381" y="206"/>
                  </a:lnTo>
                  <a:lnTo>
                    <a:pt x="384" y="172"/>
                  </a:lnTo>
                  <a:lnTo>
                    <a:pt x="379" y="136"/>
                  </a:lnTo>
                  <a:lnTo>
                    <a:pt x="365" y="103"/>
                  </a:lnTo>
                  <a:lnTo>
                    <a:pt x="347" y="74"/>
                  </a:lnTo>
                  <a:lnTo>
                    <a:pt x="323" y="48"/>
                  </a:lnTo>
                  <a:lnTo>
                    <a:pt x="293" y="26"/>
                  </a:lnTo>
                  <a:lnTo>
                    <a:pt x="260" y="13"/>
                  </a:lnTo>
                  <a:lnTo>
                    <a:pt x="223" y="2"/>
                  </a:lnTo>
                  <a:lnTo>
                    <a:pt x="186" y="0"/>
                  </a:lnTo>
                </a:path>
              </a:pathLst>
            </a:custGeom>
            <a:solidFill>
              <a:srgbClr val="FFFF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auto">
            <a:xfrm>
              <a:off x="2109" y="2311"/>
              <a:ext cx="115" cy="96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3" y="3"/>
                </a:cxn>
                <a:cxn ang="0">
                  <a:pos x="14" y="14"/>
                </a:cxn>
                <a:cxn ang="0">
                  <a:pos x="3" y="31"/>
                </a:cxn>
                <a:cxn ang="0">
                  <a:pos x="0" y="49"/>
                </a:cxn>
                <a:cxn ang="0">
                  <a:pos x="5" y="66"/>
                </a:cxn>
                <a:cxn ang="0">
                  <a:pos x="17" y="80"/>
                </a:cxn>
                <a:cxn ang="0">
                  <a:pos x="35" y="92"/>
                </a:cxn>
                <a:cxn ang="0">
                  <a:pos x="59" y="95"/>
                </a:cxn>
                <a:cxn ang="0">
                  <a:pos x="82" y="92"/>
                </a:cxn>
                <a:cxn ang="0">
                  <a:pos x="100" y="79"/>
                </a:cxn>
                <a:cxn ang="0">
                  <a:pos x="113" y="64"/>
                </a:cxn>
                <a:cxn ang="0">
                  <a:pos x="114" y="46"/>
                </a:cxn>
                <a:cxn ang="0">
                  <a:pos x="110" y="26"/>
                </a:cxn>
                <a:cxn ang="0">
                  <a:pos x="99" y="13"/>
                </a:cxn>
                <a:cxn ang="0">
                  <a:pos x="79" y="3"/>
                </a:cxn>
                <a:cxn ang="0">
                  <a:pos x="56" y="0"/>
                </a:cxn>
              </a:cxnLst>
              <a:rect l="0" t="0" r="r" b="b"/>
              <a:pathLst>
                <a:path w="115" h="96">
                  <a:moveTo>
                    <a:pt x="56" y="0"/>
                  </a:moveTo>
                  <a:lnTo>
                    <a:pt x="33" y="3"/>
                  </a:lnTo>
                  <a:lnTo>
                    <a:pt x="14" y="14"/>
                  </a:lnTo>
                  <a:lnTo>
                    <a:pt x="3" y="31"/>
                  </a:lnTo>
                  <a:lnTo>
                    <a:pt x="0" y="49"/>
                  </a:lnTo>
                  <a:lnTo>
                    <a:pt x="5" y="66"/>
                  </a:lnTo>
                  <a:lnTo>
                    <a:pt x="17" y="80"/>
                  </a:lnTo>
                  <a:lnTo>
                    <a:pt x="35" y="92"/>
                  </a:lnTo>
                  <a:lnTo>
                    <a:pt x="59" y="95"/>
                  </a:lnTo>
                  <a:lnTo>
                    <a:pt x="82" y="92"/>
                  </a:lnTo>
                  <a:lnTo>
                    <a:pt x="100" y="79"/>
                  </a:lnTo>
                  <a:lnTo>
                    <a:pt x="113" y="64"/>
                  </a:lnTo>
                  <a:lnTo>
                    <a:pt x="114" y="46"/>
                  </a:lnTo>
                  <a:lnTo>
                    <a:pt x="110" y="26"/>
                  </a:lnTo>
                  <a:lnTo>
                    <a:pt x="99" y="13"/>
                  </a:lnTo>
                  <a:lnTo>
                    <a:pt x="79" y="3"/>
                  </a:lnTo>
                  <a:lnTo>
                    <a:pt x="56" y="0"/>
                  </a:lnTo>
                </a:path>
              </a:pathLst>
            </a:custGeom>
            <a:solidFill>
              <a:srgbClr val="00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1536" y="2208"/>
              <a:ext cx="385" cy="350"/>
              <a:chOff x="1536" y="2208"/>
              <a:chExt cx="385" cy="350"/>
            </a:xfrm>
          </p:grpSpPr>
          <p:sp>
            <p:nvSpPr>
              <p:cNvPr id="18437" name="Freeform 5"/>
              <p:cNvSpPr>
                <a:spLocks/>
              </p:cNvSpPr>
              <p:nvPr/>
            </p:nvSpPr>
            <p:spPr bwMode="auto">
              <a:xfrm>
                <a:off x="1536" y="2208"/>
                <a:ext cx="385" cy="350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46" y="5"/>
                  </a:cxn>
                  <a:cxn ang="0">
                    <a:pos x="111" y="16"/>
                  </a:cxn>
                  <a:cxn ang="0">
                    <a:pos x="78" y="33"/>
                  </a:cxn>
                  <a:cxn ang="0">
                    <a:pos x="51" y="56"/>
                  </a:cxn>
                  <a:cxn ang="0">
                    <a:pos x="27" y="83"/>
                  </a:cxn>
                  <a:cxn ang="0">
                    <a:pos x="12" y="114"/>
                  </a:cxn>
                  <a:cxn ang="0">
                    <a:pos x="1" y="147"/>
                  </a:cxn>
                  <a:cxn ang="0">
                    <a:pos x="0" y="182"/>
                  </a:cxn>
                  <a:cxn ang="0">
                    <a:pos x="4" y="217"/>
                  </a:cxn>
                  <a:cxn ang="0">
                    <a:pos x="15" y="248"/>
                  </a:cxn>
                  <a:cxn ang="0">
                    <a:pos x="35" y="276"/>
                  </a:cxn>
                  <a:cxn ang="0">
                    <a:pos x="60" y="301"/>
                  </a:cxn>
                  <a:cxn ang="0">
                    <a:pos x="88" y="322"/>
                  </a:cxn>
                  <a:cxn ang="0">
                    <a:pos x="120" y="339"/>
                  </a:cxn>
                  <a:cxn ang="0">
                    <a:pos x="157" y="347"/>
                  </a:cxn>
                  <a:cxn ang="0">
                    <a:pos x="197" y="349"/>
                  </a:cxn>
                  <a:cxn ang="0">
                    <a:pos x="234" y="344"/>
                  </a:cxn>
                  <a:cxn ang="0">
                    <a:pos x="271" y="334"/>
                  </a:cxn>
                  <a:cxn ang="0">
                    <a:pos x="302" y="316"/>
                  </a:cxn>
                  <a:cxn ang="0">
                    <a:pos x="330" y="296"/>
                  </a:cxn>
                  <a:cxn ang="0">
                    <a:pos x="353" y="268"/>
                  </a:cxn>
                  <a:cxn ang="0">
                    <a:pos x="370" y="240"/>
                  </a:cxn>
                  <a:cxn ang="0">
                    <a:pos x="381" y="206"/>
                  </a:cxn>
                  <a:cxn ang="0">
                    <a:pos x="384" y="172"/>
                  </a:cxn>
                  <a:cxn ang="0">
                    <a:pos x="379" y="136"/>
                  </a:cxn>
                  <a:cxn ang="0">
                    <a:pos x="365" y="103"/>
                  </a:cxn>
                  <a:cxn ang="0">
                    <a:pos x="347" y="74"/>
                  </a:cxn>
                  <a:cxn ang="0">
                    <a:pos x="323" y="48"/>
                  </a:cxn>
                  <a:cxn ang="0">
                    <a:pos x="293" y="26"/>
                  </a:cxn>
                  <a:cxn ang="0">
                    <a:pos x="260" y="13"/>
                  </a:cxn>
                  <a:cxn ang="0">
                    <a:pos x="223" y="2"/>
                  </a:cxn>
                  <a:cxn ang="0">
                    <a:pos x="186" y="0"/>
                  </a:cxn>
                </a:cxnLst>
                <a:rect l="0" t="0" r="r" b="b"/>
                <a:pathLst>
                  <a:path w="385" h="350">
                    <a:moveTo>
                      <a:pt x="186" y="0"/>
                    </a:moveTo>
                    <a:lnTo>
                      <a:pt x="146" y="5"/>
                    </a:lnTo>
                    <a:lnTo>
                      <a:pt x="111" y="16"/>
                    </a:lnTo>
                    <a:lnTo>
                      <a:pt x="78" y="33"/>
                    </a:lnTo>
                    <a:lnTo>
                      <a:pt x="51" y="56"/>
                    </a:lnTo>
                    <a:lnTo>
                      <a:pt x="27" y="83"/>
                    </a:lnTo>
                    <a:lnTo>
                      <a:pt x="12" y="114"/>
                    </a:lnTo>
                    <a:lnTo>
                      <a:pt x="1" y="147"/>
                    </a:lnTo>
                    <a:lnTo>
                      <a:pt x="0" y="182"/>
                    </a:lnTo>
                    <a:lnTo>
                      <a:pt x="4" y="217"/>
                    </a:lnTo>
                    <a:lnTo>
                      <a:pt x="15" y="248"/>
                    </a:lnTo>
                    <a:lnTo>
                      <a:pt x="35" y="276"/>
                    </a:lnTo>
                    <a:lnTo>
                      <a:pt x="60" y="301"/>
                    </a:lnTo>
                    <a:lnTo>
                      <a:pt x="88" y="322"/>
                    </a:lnTo>
                    <a:lnTo>
                      <a:pt x="120" y="339"/>
                    </a:lnTo>
                    <a:lnTo>
                      <a:pt x="157" y="347"/>
                    </a:lnTo>
                    <a:lnTo>
                      <a:pt x="197" y="349"/>
                    </a:lnTo>
                    <a:lnTo>
                      <a:pt x="234" y="344"/>
                    </a:lnTo>
                    <a:lnTo>
                      <a:pt x="271" y="334"/>
                    </a:lnTo>
                    <a:lnTo>
                      <a:pt x="302" y="316"/>
                    </a:lnTo>
                    <a:lnTo>
                      <a:pt x="330" y="296"/>
                    </a:lnTo>
                    <a:lnTo>
                      <a:pt x="353" y="268"/>
                    </a:lnTo>
                    <a:lnTo>
                      <a:pt x="370" y="240"/>
                    </a:lnTo>
                    <a:lnTo>
                      <a:pt x="381" y="206"/>
                    </a:lnTo>
                    <a:lnTo>
                      <a:pt x="384" y="172"/>
                    </a:lnTo>
                    <a:lnTo>
                      <a:pt x="379" y="136"/>
                    </a:lnTo>
                    <a:lnTo>
                      <a:pt x="365" y="103"/>
                    </a:lnTo>
                    <a:lnTo>
                      <a:pt x="347" y="74"/>
                    </a:lnTo>
                    <a:lnTo>
                      <a:pt x="323" y="48"/>
                    </a:lnTo>
                    <a:lnTo>
                      <a:pt x="293" y="26"/>
                    </a:lnTo>
                    <a:lnTo>
                      <a:pt x="260" y="13"/>
                    </a:lnTo>
                    <a:lnTo>
                      <a:pt x="223" y="2"/>
                    </a:lnTo>
                    <a:lnTo>
                      <a:pt x="186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38" name="Freeform 6"/>
              <p:cNvSpPr>
                <a:spLocks/>
              </p:cNvSpPr>
              <p:nvPr/>
            </p:nvSpPr>
            <p:spPr bwMode="auto">
              <a:xfrm>
                <a:off x="1773" y="2311"/>
                <a:ext cx="115" cy="9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33" y="3"/>
                  </a:cxn>
                  <a:cxn ang="0">
                    <a:pos x="14" y="14"/>
                  </a:cxn>
                  <a:cxn ang="0">
                    <a:pos x="3" y="31"/>
                  </a:cxn>
                  <a:cxn ang="0">
                    <a:pos x="0" y="49"/>
                  </a:cxn>
                  <a:cxn ang="0">
                    <a:pos x="5" y="66"/>
                  </a:cxn>
                  <a:cxn ang="0">
                    <a:pos x="17" y="80"/>
                  </a:cxn>
                  <a:cxn ang="0">
                    <a:pos x="35" y="92"/>
                  </a:cxn>
                  <a:cxn ang="0">
                    <a:pos x="59" y="95"/>
                  </a:cxn>
                  <a:cxn ang="0">
                    <a:pos x="82" y="92"/>
                  </a:cxn>
                  <a:cxn ang="0">
                    <a:pos x="100" y="79"/>
                  </a:cxn>
                  <a:cxn ang="0">
                    <a:pos x="113" y="64"/>
                  </a:cxn>
                  <a:cxn ang="0">
                    <a:pos x="114" y="46"/>
                  </a:cxn>
                  <a:cxn ang="0">
                    <a:pos x="110" y="26"/>
                  </a:cxn>
                  <a:cxn ang="0">
                    <a:pos x="99" y="13"/>
                  </a:cxn>
                  <a:cxn ang="0">
                    <a:pos x="79" y="3"/>
                  </a:cxn>
                  <a:cxn ang="0">
                    <a:pos x="56" y="0"/>
                  </a:cxn>
                </a:cxnLst>
                <a:rect l="0" t="0" r="r" b="b"/>
                <a:pathLst>
                  <a:path w="115" h="96">
                    <a:moveTo>
                      <a:pt x="56" y="0"/>
                    </a:moveTo>
                    <a:lnTo>
                      <a:pt x="33" y="3"/>
                    </a:lnTo>
                    <a:lnTo>
                      <a:pt x="14" y="14"/>
                    </a:lnTo>
                    <a:lnTo>
                      <a:pt x="3" y="31"/>
                    </a:lnTo>
                    <a:lnTo>
                      <a:pt x="0" y="49"/>
                    </a:lnTo>
                    <a:lnTo>
                      <a:pt x="5" y="66"/>
                    </a:lnTo>
                    <a:lnTo>
                      <a:pt x="17" y="80"/>
                    </a:lnTo>
                    <a:lnTo>
                      <a:pt x="35" y="92"/>
                    </a:lnTo>
                    <a:lnTo>
                      <a:pt x="59" y="95"/>
                    </a:lnTo>
                    <a:lnTo>
                      <a:pt x="82" y="92"/>
                    </a:lnTo>
                    <a:lnTo>
                      <a:pt x="100" y="79"/>
                    </a:lnTo>
                    <a:lnTo>
                      <a:pt x="113" y="64"/>
                    </a:lnTo>
                    <a:lnTo>
                      <a:pt x="114" y="46"/>
                    </a:lnTo>
                    <a:lnTo>
                      <a:pt x="110" y="26"/>
                    </a:lnTo>
                    <a:lnTo>
                      <a:pt x="99" y="13"/>
                    </a:lnTo>
                    <a:lnTo>
                      <a:pt x="79" y="3"/>
                    </a:lnTo>
                    <a:lnTo>
                      <a:pt x="5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8442" name="Group 10"/>
            <p:cNvGrpSpPr>
              <a:grpSpLocks/>
            </p:cNvGrpSpPr>
            <p:nvPr/>
          </p:nvGrpSpPr>
          <p:grpSpPr bwMode="auto">
            <a:xfrm>
              <a:off x="1872" y="1968"/>
              <a:ext cx="385" cy="350"/>
              <a:chOff x="1872" y="1968"/>
              <a:chExt cx="385" cy="350"/>
            </a:xfrm>
          </p:grpSpPr>
          <p:sp>
            <p:nvSpPr>
              <p:cNvPr id="18440" name="Freeform 8"/>
              <p:cNvSpPr>
                <a:spLocks/>
              </p:cNvSpPr>
              <p:nvPr/>
            </p:nvSpPr>
            <p:spPr bwMode="auto">
              <a:xfrm>
                <a:off x="1872" y="1968"/>
                <a:ext cx="385" cy="350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46" y="5"/>
                  </a:cxn>
                  <a:cxn ang="0">
                    <a:pos x="111" y="16"/>
                  </a:cxn>
                  <a:cxn ang="0">
                    <a:pos x="78" y="33"/>
                  </a:cxn>
                  <a:cxn ang="0">
                    <a:pos x="51" y="56"/>
                  </a:cxn>
                  <a:cxn ang="0">
                    <a:pos x="27" y="83"/>
                  </a:cxn>
                  <a:cxn ang="0">
                    <a:pos x="12" y="114"/>
                  </a:cxn>
                  <a:cxn ang="0">
                    <a:pos x="1" y="147"/>
                  </a:cxn>
                  <a:cxn ang="0">
                    <a:pos x="0" y="182"/>
                  </a:cxn>
                  <a:cxn ang="0">
                    <a:pos x="4" y="217"/>
                  </a:cxn>
                  <a:cxn ang="0">
                    <a:pos x="15" y="248"/>
                  </a:cxn>
                  <a:cxn ang="0">
                    <a:pos x="35" y="276"/>
                  </a:cxn>
                  <a:cxn ang="0">
                    <a:pos x="60" y="301"/>
                  </a:cxn>
                  <a:cxn ang="0">
                    <a:pos x="88" y="322"/>
                  </a:cxn>
                  <a:cxn ang="0">
                    <a:pos x="120" y="339"/>
                  </a:cxn>
                  <a:cxn ang="0">
                    <a:pos x="157" y="347"/>
                  </a:cxn>
                  <a:cxn ang="0">
                    <a:pos x="197" y="349"/>
                  </a:cxn>
                  <a:cxn ang="0">
                    <a:pos x="234" y="344"/>
                  </a:cxn>
                  <a:cxn ang="0">
                    <a:pos x="271" y="334"/>
                  </a:cxn>
                  <a:cxn ang="0">
                    <a:pos x="302" y="316"/>
                  </a:cxn>
                  <a:cxn ang="0">
                    <a:pos x="330" y="296"/>
                  </a:cxn>
                  <a:cxn ang="0">
                    <a:pos x="353" y="268"/>
                  </a:cxn>
                  <a:cxn ang="0">
                    <a:pos x="370" y="240"/>
                  </a:cxn>
                  <a:cxn ang="0">
                    <a:pos x="381" y="206"/>
                  </a:cxn>
                  <a:cxn ang="0">
                    <a:pos x="384" y="172"/>
                  </a:cxn>
                  <a:cxn ang="0">
                    <a:pos x="379" y="136"/>
                  </a:cxn>
                  <a:cxn ang="0">
                    <a:pos x="365" y="103"/>
                  </a:cxn>
                  <a:cxn ang="0">
                    <a:pos x="347" y="74"/>
                  </a:cxn>
                  <a:cxn ang="0">
                    <a:pos x="323" y="48"/>
                  </a:cxn>
                  <a:cxn ang="0">
                    <a:pos x="293" y="26"/>
                  </a:cxn>
                  <a:cxn ang="0">
                    <a:pos x="260" y="13"/>
                  </a:cxn>
                  <a:cxn ang="0">
                    <a:pos x="223" y="2"/>
                  </a:cxn>
                  <a:cxn ang="0">
                    <a:pos x="186" y="0"/>
                  </a:cxn>
                </a:cxnLst>
                <a:rect l="0" t="0" r="r" b="b"/>
                <a:pathLst>
                  <a:path w="385" h="350">
                    <a:moveTo>
                      <a:pt x="186" y="0"/>
                    </a:moveTo>
                    <a:lnTo>
                      <a:pt x="146" y="5"/>
                    </a:lnTo>
                    <a:lnTo>
                      <a:pt x="111" y="16"/>
                    </a:lnTo>
                    <a:lnTo>
                      <a:pt x="78" y="33"/>
                    </a:lnTo>
                    <a:lnTo>
                      <a:pt x="51" y="56"/>
                    </a:lnTo>
                    <a:lnTo>
                      <a:pt x="27" y="83"/>
                    </a:lnTo>
                    <a:lnTo>
                      <a:pt x="12" y="114"/>
                    </a:lnTo>
                    <a:lnTo>
                      <a:pt x="1" y="147"/>
                    </a:lnTo>
                    <a:lnTo>
                      <a:pt x="0" y="182"/>
                    </a:lnTo>
                    <a:lnTo>
                      <a:pt x="4" y="217"/>
                    </a:lnTo>
                    <a:lnTo>
                      <a:pt x="15" y="248"/>
                    </a:lnTo>
                    <a:lnTo>
                      <a:pt x="35" y="276"/>
                    </a:lnTo>
                    <a:lnTo>
                      <a:pt x="60" y="301"/>
                    </a:lnTo>
                    <a:lnTo>
                      <a:pt x="88" y="322"/>
                    </a:lnTo>
                    <a:lnTo>
                      <a:pt x="120" y="339"/>
                    </a:lnTo>
                    <a:lnTo>
                      <a:pt x="157" y="347"/>
                    </a:lnTo>
                    <a:lnTo>
                      <a:pt x="197" y="349"/>
                    </a:lnTo>
                    <a:lnTo>
                      <a:pt x="234" y="344"/>
                    </a:lnTo>
                    <a:lnTo>
                      <a:pt x="271" y="334"/>
                    </a:lnTo>
                    <a:lnTo>
                      <a:pt x="302" y="316"/>
                    </a:lnTo>
                    <a:lnTo>
                      <a:pt x="330" y="296"/>
                    </a:lnTo>
                    <a:lnTo>
                      <a:pt x="353" y="268"/>
                    </a:lnTo>
                    <a:lnTo>
                      <a:pt x="370" y="240"/>
                    </a:lnTo>
                    <a:lnTo>
                      <a:pt x="381" y="206"/>
                    </a:lnTo>
                    <a:lnTo>
                      <a:pt x="384" y="172"/>
                    </a:lnTo>
                    <a:lnTo>
                      <a:pt x="379" y="136"/>
                    </a:lnTo>
                    <a:lnTo>
                      <a:pt x="365" y="103"/>
                    </a:lnTo>
                    <a:lnTo>
                      <a:pt x="347" y="74"/>
                    </a:lnTo>
                    <a:lnTo>
                      <a:pt x="323" y="48"/>
                    </a:lnTo>
                    <a:lnTo>
                      <a:pt x="293" y="26"/>
                    </a:lnTo>
                    <a:lnTo>
                      <a:pt x="260" y="13"/>
                    </a:lnTo>
                    <a:lnTo>
                      <a:pt x="223" y="2"/>
                    </a:lnTo>
                    <a:lnTo>
                      <a:pt x="186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auto">
              <a:xfrm>
                <a:off x="2109" y="2071"/>
                <a:ext cx="115" cy="9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33" y="3"/>
                  </a:cxn>
                  <a:cxn ang="0">
                    <a:pos x="14" y="14"/>
                  </a:cxn>
                  <a:cxn ang="0">
                    <a:pos x="3" y="31"/>
                  </a:cxn>
                  <a:cxn ang="0">
                    <a:pos x="0" y="49"/>
                  </a:cxn>
                  <a:cxn ang="0">
                    <a:pos x="5" y="66"/>
                  </a:cxn>
                  <a:cxn ang="0">
                    <a:pos x="17" y="80"/>
                  </a:cxn>
                  <a:cxn ang="0">
                    <a:pos x="35" y="92"/>
                  </a:cxn>
                  <a:cxn ang="0">
                    <a:pos x="59" y="95"/>
                  </a:cxn>
                  <a:cxn ang="0">
                    <a:pos x="82" y="92"/>
                  </a:cxn>
                  <a:cxn ang="0">
                    <a:pos x="100" y="79"/>
                  </a:cxn>
                  <a:cxn ang="0">
                    <a:pos x="113" y="64"/>
                  </a:cxn>
                  <a:cxn ang="0">
                    <a:pos x="114" y="46"/>
                  </a:cxn>
                  <a:cxn ang="0">
                    <a:pos x="110" y="26"/>
                  </a:cxn>
                  <a:cxn ang="0">
                    <a:pos x="99" y="13"/>
                  </a:cxn>
                  <a:cxn ang="0">
                    <a:pos x="79" y="3"/>
                  </a:cxn>
                  <a:cxn ang="0">
                    <a:pos x="56" y="0"/>
                  </a:cxn>
                </a:cxnLst>
                <a:rect l="0" t="0" r="r" b="b"/>
                <a:pathLst>
                  <a:path w="115" h="96">
                    <a:moveTo>
                      <a:pt x="56" y="0"/>
                    </a:moveTo>
                    <a:lnTo>
                      <a:pt x="33" y="3"/>
                    </a:lnTo>
                    <a:lnTo>
                      <a:pt x="14" y="14"/>
                    </a:lnTo>
                    <a:lnTo>
                      <a:pt x="3" y="31"/>
                    </a:lnTo>
                    <a:lnTo>
                      <a:pt x="0" y="49"/>
                    </a:lnTo>
                    <a:lnTo>
                      <a:pt x="5" y="66"/>
                    </a:lnTo>
                    <a:lnTo>
                      <a:pt x="17" y="80"/>
                    </a:lnTo>
                    <a:lnTo>
                      <a:pt x="35" y="92"/>
                    </a:lnTo>
                    <a:lnTo>
                      <a:pt x="59" y="95"/>
                    </a:lnTo>
                    <a:lnTo>
                      <a:pt x="82" y="92"/>
                    </a:lnTo>
                    <a:lnTo>
                      <a:pt x="100" y="79"/>
                    </a:lnTo>
                    <a:lnTo>
                      <a:pt x="113" y="64"/>
                    </a:lnTo>
                    <a:lnTo>
                      <a:pt x="114" y="46"/>
                    </a:lnTo>
                    <a:lnTo>
                      <a:pt x="110" y="26"/>
                    </a:lnTo>
                    <a:lnTo>
                      <a:pt x="99" y="13"/>
                    </a:lnTo>
                    <a:lnTo>
                      <a:pt x="79" y="3"/>
                    </a:lnTo>
                    <a:lnTo>
                      <a:pt x="5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8445" name="Group 13"/>
            <p:cNvGrpSpPr>
              <a:grpSpLocks/>
            </p:cNvGrpSpPr>
            <p:nvPr/>
          </p:nvGrpSpPr>
          <p:grpSpPr bwMode="auto">
            <a:xfrm>
              <a:off x="1536" y="1968"/>
              <a:ext cx="385" cy="350"/>
              <a:chOff x="1536" y="1968"/>
              <a:chExt cx="385" cy="350"/>
            </a:xfrm>
          </p:grpSpPr>
          <p:sp>
            <p:nvSpPr>
              <p:cNvPr id="18443" name="Freeform 11"/>
              <p:cNvSpPr>
                <a:spLocks/>
              </p:cNvSpPr>
              <p:nvPr/>
            </p:nvSpPr>
            <p:spPr bwMode="auto">
              <a:xfrm>
                <a:off x="1536" y="1968"/>
                <a:ext cx="385" cy="350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146" y="5"/>
                  </a:cxn>
                  <a:cxn ang="0">
                    <a:pos x="111" y="16"/>
                  </a:cxn>
                  <a:cxn ang="0">
                    <a:pos x="78" y="33"/>
                  </a:cxn>
                  <a:cxn ang="0">
                    <a:pos x="51" y="56"/>
                  </a:cxn>
                  <a:cxn ang="0">
                    <a:pos x="27" y="83"/>
                  </a:cxn>
                  <a:cxn ang="0">
                    <a:pos x="12" y="114"/>
                  </a:cxn>
                  <a:cxn ang="0">
                    <a:pos x="1" y="147"/>
                  </a:cxn>
                  <a:cxn ang="0">
                    <a:pos x="0" y="182"/>
                  </a:cxn>
                  <a:cxn ang="0">
                    <a:pos x="4" y="217"/>
                  </a:cxn>
                  <a:cxn ang="0">
                    <a:pos x="15" y="248"/>
                  </a:cxn>
                  <a:cxn ang="0">
                    <a:pos x="35" y="276"/>
                  </a:cxn>
                  <a:cxn ang="0">
                    <a:pos x="60" y="301"/>
                  </a:cxn>
                  <a:cxn ang="0">
                    <a:pos x="88" y="322"/>
                  </a:cxn>
                  <a:cxn ang="0">
                    <a:pos x="120" y="339"/>
                  </a:cxn>
                  <a:cxn ang="0">
                    <a:pos x="157" y="347"/>
                  </a:cxn>
                  <a:cxn ang="0">
                    <a:pos x="197" y="349"/>
                  </a:cxn>
                  <a:cxn ang="0">
                    <a:pos x="234" y="344"/>
                  </a:cxn>
                  <a:cxn ang="0">
                    <a:pos x="271" y="334"/>
                  </a:cxn>
                  <a:cxn ang="0">
                    <a:pos x="302" y="316"/>
                  </a:cxn>
                  <a:cxn ang="0">
                    <a:pos x="330" y="296"/>
                  </a:cxn>
                  <a:cxn ang="0">
                    <a:pos x="353" y="268"/>
                  </a:cxn>
                  <a:cxn ang="0">
                    <a:pos x="370" y="240"/>
                  </a:cxn>
                  <a:cxn ang="0">
                    <a:pos x="381" y="206"/>
                  </a:cxn>
                  <a:cxn ang="0">
                    <a:pos x="384" y="172"/>
                  </a:cxn>
                  <a:cxn ang="0">
                    <a:pos x="379" y="136"/>
                  </a:cxn>
                  <a:cxn ang="0">
                    <a:pos x="365" y="103"/>
                  </a:cxn>
                  <a:cxn ang="0">
                    <a:pos x="347" y="74"/>
                  </a:cxn>
                  <a:cxn ang="0">
                    <a:pos x="323" y="48"/>
                  </a:cxn>
                  <a:cxn ang="0">
                    <a:pos x="293" y="26"/>
                  </a:cxn>
                  <a:cxn ang="0">
                    <a:pos x="260" y="13"/>
                  </a:cxn>
                  <a:cxn ang="0">
                    <a:pos x="223" y="2"/>
                  </a:cxn>
                  <a:cxn ang="0">
                    <a:pos x="186" y="0"/>
                  </a:cxn>
                </a:cxnLst>
                <a:rect l="0" t="0" r="r" b="b"/>
                <a:pathLst>
                  <a:path w="385" h="350">
                    <a:moveTo>
                      <a:pt x="186" y="0"/>
                    </a:moveTo>
                    <a:lnTo>
                      <a:pt x="146" y="5"/>
                    </a:lnTo>
                    <a:lnTo>
                      <a:pt x="111" y="16"/>
                    </a:lnTo>
                    <a:lnTo>
                      <a:pt x="78" y="33"/>
                    </a:lnTo>
                    <a:lnTo>
                      <a:pt x="51" y="56"/>
                    </a:lnTo>
                    <a:lnTo>
                      <a:pt x="27" y="83"/>
                    </a:lnTo>
                    <a:lnTo>
                      <a:pt x="12" y="114"/>
                    </a:lnTo>
                    <a:lnTo>
                      <a:pt x="1" y="147"/>
                    </a:lnTo>
                    <a:lnTo>
                      <a:pt x="0" y="182"/>
                    </a:lnTo>
                    <a:lnTo>
                      <a:pt x="4" y="217"/>
                    </a:lnTo>
                    <a:lnTo>
                      <a:pt x="15" y="248"/>
                    </a:lnTo>
                    <a:lnTo>
                      <a:pt x="35" y="276"/>
                    </a:lnTo>
                    <a:lnTo>
                      <a:pt x="60" y="301"/>
                    </a:lnTo>
                    <a:lnTo>
                      <a:pt x="88" y="322"/>
                    </a:lnTo>
                    <a:lnTo>
                      <a:pt x="120" y="339"/>
                    </a:lnTo>
                    <a:lnTo>
                      <a:pt x="157" y="347"/>
                    </a:lnTo>
                    <a:lnTo>
                      <a:pt x="197" y="349"/>
                    </a:lnTo>
                    <a:lnTo>
                      <a:pt x="234" y="344"/>
                    </a:lnTo>
                    <a:lnTo>
                      <a:pt x="271" y="334"/>
                    </a:lnTo>
                    <a:lnTo>
                      <a:pt x="302" y="316"/>
                    </a:lnTo>
                    <a:lnTo>
                      <a:pt x="330" y="296"/>
                    </a:lnTo>
                    <a:lnTo>
                      <a:pt x="353" y="268"/>
                    </a:lnTo>
                    <a:lnTo>
                      <a:pt x="370" y="240"/>
                    </a:lnTo>
                    <a:lnTo>
                      <a:pt x="381" y="206"/>
                    </a:lnTo>
                    <a:lnTo>
                      <a:pt x="384" y="172"/>
                    </a:lnTo>
                    <a:lnTo>
                      <a:pt x="379" y="136"/>
                    </a:lnTo>
                    <a:lnTo>
                      <a:pt x="365" y="103"/>
                    </a:lnTo>
                    <a:lnTo>
                      <a:pt x="347" y="74"/>
                    </a:lnTo>
                    <a:lnTo>
                      <a:pt x="323" y="48"/>
                    </a:lnTo>
                    <a:lnTo>
                      <a:pt x="293" y="26"/>
                    </a:lnTo>
                    <a:lnTo>
                      <a:pt x="260" y="13"/>
                    </a:lnTo>
                    <a:lnTo>
                      <a:pt x="223" y="2"/>
                    </a:lnTo>
                    <a:lnTo>
                      <a:pt x="186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auto">
              <a:xfrm>
                <a:off x="1773" y="2071"/>
                <a:ext cx="115" cy="9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33" y="3"/>
                  </a:cxn>
                  <a:cxn ang="0">
                    <a:pos x="14" y="14"/>
                  </a:cxn>
                  <a:cxn ang="0">
                    <a:pos x="3" y="31"/>
                  </a:cxn>
                  <a:cxn ang="0">
                    <a:pos x="0" y="49"/>
                  </a:cxn>
                  <a:cxn ang="0">
                    <a:pos x="5" y="66"/>
                  </a:cxn>
                  <a:cxn ang="0">
                    <a:pos x="17" y="80"/>
                  </a:cxn>
                  <a:cxn ang="0">
                    <a:pos x="35" y="92"/>
                  </a:cxn>
                  <a:cxn ang="0">
                    <a:pos x="59" y="95"/>
                  </a:cxn>
                  <a:cxn ang="0">
                    <a:pos x="82" y="92"/>
                  </a:cxn>
                  <a:cxn ang="0">
                    <a:pos x="100" y="79"/>
                  </a:cxn>
                  <a:cxn ang="0">
                    <a:pos x="113" y="64"/>
                  </a:cxn>
                  <a:cxn ang="0">
                    <a:pos x="114" y="46"/>
                  </a:cxn>
                  <a:cxn ang="0">
                    <a:pos x="110" y="26"/>
                  </a:cxn>
                  <a:cxn ang="0">
                    <a:pos x="99" y="13"/>
                  </a:cxn>
                  <a:cxn ang="0">
                    <a:pos x="79" y="3"/>
                  </a:cxn>
                  <a:cxn ang="0">
                    <a:pos x="56" y="0"/>
                  </a:cxn>
                </a:cxnLst>
                <a:rect l="0" t="0" r="r" b="b"/>
                <a:pathLst>
                  <a:path w="115" h="96">
                    <a:moveTo>
                      <a:pt x="56" y="0"/>
                    </a:moveTo>
                    <a:lnTo>
                      <a:pt x="33" y="3"/>
                    </a:lnTo>
                    <a:lnTo>
                      <a:pt x="14" y="14"/>
                    </a:lnTo>
                    <a:lnTo>
                      <a:pt x="3" y="31"/>
                    </a:lnTo>
                    <a:lnTo>
                      <a:pt x="0" y="49"/>
                    </a:lnTo>
                    <a:lnTo>
                      <a:pt x="5" y="66"/>
                    </a:lnTo>
                    <a:lnTo>
                      <a:pt x="17" y="80"/>
                    </a:lnTo>
                    <a:lnTo>
                      <a:pt x="35" y="92"/>
                    </a:lnTo>
                    <a:lnTo>
                      <a:pt x="59" y="95"/>
                    </a:lnTo>
                    <a:lnTo>
                      <a:pt x="82" y="92"/>
                    </a:lnTo>
                    <a:lnTo>
                      <a:pt x="100" y="79"/>
                    </a:lnTo>
                    <a:lnTo>
                      <a:pt x="113" y="64"/>
                    </a:lnTo>
                    <a:lnTo>
                      <a:pt x="114" y="46"/>
                    </a:lnTo>
                    <a:lnTo>
                      <a:pt x="110" y="26"/>
                    </a:lnTo>
                    <a:lnTo>
                      <a:pt x="99" y="13"/>
                    </a:lnTo>
                    <a:lnTo>
                      <a:pt x="79" y="3"/>
                    </a:lnTo>
                    <a:lnTo>
                      <a:pt x="5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8446" name="Freeform 14"/>
            <p:cNvSpPr>
              <a:spLocks/>
            </p:cNvSpPr>
            <p:nvPr/>
          </p:nvSpPr>
          <p:spPr bwMode="auto">
            <a:xfrm>
              <a:off x="1536" y="3168"/>
              <a:ext cx="673" cy="611"/>
            </a:xfrm>
            <a:custGeom>
              <a:avLst/>
              <a:gdLst/>
              <a:ahLst/>
              <a:cxnLst>
                <a:cxn ang="0">
                  <a:pos x="325" y="0"/>
                </a:cxn>
                <a:cxn ang="0">
                  <a:pos x="255" y="8"/>
                </a:cxn>
                <a:cxn ang="0">
                  <a:pos x="195" y="28"/>
                </a:cxn>
                <a:cxn ang="0">
                  <a:pos x="137" y="58"/>
                </a:cxn>
                <a:cxn ang="0">
                  <a:pos x="90" y="97"/>
                </a:cxn>
                <a:cxn ang="0">
                  <a:pos x="47" y="145"/>
                </a:cxn>
                <a:cxn ang="0">
                  <a:pos x="20" y="199"/>
                </a:cxn>
                <a:cxn ang="0">
                  <a:pos x="2" y="256"/>
                </a:cxn>
                <a:cxn ang="0">
                  <a:pos x="0" y="318"/>
                </a:cxn>
                <a:cxn ang="0">
                  <a:pos x="7" y="380"/>
                </a:cxn>
                <a:cxn ang="0">
                  <a:pos x="27" y="433"/>
                </a:cxn>
                <a:cxn ang="0">
                  <a:pos x="60" y="483"/>
                </a:cxn>
                <a:cxn ang="0">
                  <a:pos x="105" y="527"/>
                </a:cxn>
                <a:cxn ang="0">
                  <a:pos x="155" y="562"/>
                </a:cxn>
                <a:cxn ang="0">
                  <a:pos x="211" y="592"/>
                </a:cxn>
                <a:cxn ang="0">
                  <a:pos x="276" y="606"/>
                </a:cxn>
                <a:cxn ang="0">
                  <a:pos x="345" y="610"/>
                </a:cxn>
                <a:cxn ang="0">
                  <a:pos x="410" y="602"/>
                </a:cxn>
                <a:cxn ang="0">
                  <a:pos x="475" y="584"/>
                </a:cxn>
                <a:cxn ang="0">
                  <a:pos x="529" y="552"/>
                </a:cxn>
                <a:cxn ang="0">
                  <a:pos x="578" y="517"/>
                </a:cxn>
                <a:cxn ang="0">
                  <a:pos x="618" y="469"/>
                </a:cxn>
                <a:cxn ang="0">
                  <a:pos x="647" y="419"/>
                </a:cxn>
                <a:cxn ang="0">
                  <a:pos x="668" y="360"/>
                </a:cxn>
                <a:cxn ang="0">
                  <a:pos x="672" y="300"/>
                </a:cxn>
                <a:cxn ang="0">
                  <a:pos x="663" y="238"/>
                </a:cxn>
                <a:cxn ang="0">
                  <a:pos x="638" y="181"/>
                </a:cxn>
                <a:cxn ang="0">
                  <a:pos x="607" y="129"/>
                </a:cxn>
                <a:cxn ang="0">
                  <a:pos x="564" y="83"/>
                </a:cxn>
                <a:cxn ang="0">
                  <a:pos x="513" y="46"/>
                </a:cxn>
                <a:cxn ang="0">
                  <a:pos x="455" y="22"/>
                </a:cxn>
                <a:cxn ang="0">
                  <a:pos x="390" y="4"/>
                </a:cxn>
                <a:cxn ang="0">
                  <a:pos x="325" y="0"/>
                </a:cxn>
              </a:cxnLst>
              <a:rect l="0" t="0" r="r" b="b"/>
              <a:pathLst>
                <a:path w="673" h="611">
                  <a:moveTo>
                    <a:pt x="325" y="0"/>
                  </a:moveTo>
                  <a:lnTo>
                    <a:pt x="255" y="8"/>
                  </a:lnTo>
                  <a:lnTo>
                    <a:pt x="195" y="28"/>
                  </a:lnTo>
                  <a:lnTo>
                    <a:pt x="137" y="58"/>
                  </a:lnTo>
                  <a:lnTo>
                    <a:pt x="90" y="97"/>
                  </a:lnTo>
                  <a:lnTo>
                    <a:pt x="47" y="145"/>
                  </a:lnTo>
                  <a:lnTo>
                    <a:pt x="20" y="199"/>
                  </a:lnTo>
                  <a:lnTo>
                    <a:pt x="2" y="256"/>
                  </a:lnTo>
                  <a:lnTo>
                    <a:pt x="0" y="318"/>
                  </a:lnTo>
                  <a:lnTo>
                    <a:pt x="7" y="380"/>
                  </a:lnTo>
                  <a:lnTo>
                    <a:pt x="27" y="433"/>
                  </a:lnTo>
                  <a:lnTo>
                    <a:pt x="60" y="483"/>
                  </a:lnTo>
                  <a:lnTo>
                    <a:pt x="105" y="527"/>
                  </a:lnTo>
                  <a:lnTo>
                    <a:pt x="155" y="562"/>
                  </a:lnTo>
                  <a:lnTo>
                    <a:pt x="211" y="592"/>
                  </a:lnTo>
                  <a:lnTo>
                    <a:pt x="276" y="606"/>
                  </a:lnTo>
                  <a:lnTo>
                    <a:pt x="345" y="610"/>
                  </a:lnTo>
                  <a:lnTo>
                    <a:pt x="410" y="602"/>
                  </a:lnTo>
                  <a:lnTo>
                    <a:pt x="475" y="584"/>
                  </a:lnTo>
                  <a:lnTo>
                    <a:pt x="529" y="552"/>
                  </a:lnTo>
                  <a:lnTo>
                    <a:pt x="578" y="517"/>
                  </a:lnTo>
                  <a:lnTo>
                    <a:pt x="618" y="469"/>
                  </a:lnTo>
                  <a:lnTo>
                    <a:pt x="647" y="419"/>
                  </a:lnTo>
                  <a:lnTo>
                    <a:pt x="668" y="360"/>
                  </a:lnTo>
                  <a:lnTo>
                    <a:pt x="672" y="300"/>
                  </a:lnTo>
                  <a:lnTo>
                    <a:pt x="663" y="238"/>
                  </a:lnTo>
                  <a:lnTo>
                    <a:pt x="638" y="181"/>
                  </a:lnTo>
                  <a:lnTo>
                    <a:pt x="607" y="129"/>
                  </a:lnTo>
                  <a:lnTo>
                    <a:pt x="564" y="83"/>
                  </a:lnTo>
                  <a:lnTo>
                    <a:pt x="513" y="46"/>
                  </a:lnTo>
                  <a:lnTo>
                    <a:pt x="455" y="22"/>
                  </a:lnTo>
                  <a:lnTo>
                    <a:pt x="390" y="4"/>
                  </a:lnTo>
                  <a:lnTo>
                    <a:pt x="325" y="0"/>
                  </a:lnTo>
                </a:path>
              </a:pathLst>
            </a:custGeom>
            <a:solidFill>
              <a:srgbClr val="FFFFFF"/>
            </a:solidFill>
            <a:ln w="25400" cap="rnd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auto">
            <a:xfrm>
              <a:off x="1950" y="3349"/>
              <a:ext cx="201" cy="166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58" y="6"/>
                </a:cxn>
                <a:cxn ang="0">
                  <a:pos x="25" y="24"/>
                </a:cxn>
                <a:cxn ang="0">
                  <a:pos x="4" y="54"/>
                </a:cxn>
                <a:cxn ang="0">
                  <a:pos x="0" y="85"/>
                </a:cxn>
                <a:cxn ang="0">
                  <a:pos x="9" y="115"/>
                </a:cxn>
                <a:cxn ang="0">
                  <a:pos x="29" y="139"/>
                </a:cxn>
                <a:cxn ang="0">
                  <a:pos x="61" y="159"/>
                </a:cxn>
                <a:cxn ang="0">
                  <a:pos x="103" y="165"/>
                </a:cxn>
                <a:cxn ang="0">
                  <a:pos x="144" y="159"/>
                </a:cxn>
                <a:cxn ang="0">
                  <a:pos x="175" y="137"/>
                </a:cxn>
                <a:cxn ang="0">
                  <a:pos x="198" y="111"/>
                </a:cxn>
                <a:cxn ang="0">
                  <a:pos x="200" y="80"/>
                </a:cxn>
                <a:cxn ang="0">
                  <a:pos x="193" y="46"/>
                </a:cxn>
                <a:cxn ang="0">
                  <a:pos x="173" y="22"/>
                </a:cxn>
                <a:cxn ang="0">
                  <a:pos x="139" y="6"/>
                </a:cxn>
                <a:cxn ang="0">
                  <a:pos x="99" y="0"/>
                </a:cxn>
              </a:cxnLst>
              <a:rect l="0" t="0" r="r" b="b"/>
              <a:pathLst>
                <a:path w="201" h="166">
                  <a:moveTo>
                    <a:pt x="99" y="0"/>
                  </a:moveTo>
                  <a:lnTo>
                    <a:pt x="58" y="6"/>
                  </a:lnTo>
                  <a:lnTo>
                    <a:pt x="25" y="24"/>
                  </a:lnTo>
                  <a:lnTo>
                    <a:pt x="4" y="54"/>
                  </a:lnTo>
                  <a:lnTo>
                    <a:pt x="0" y="85"/>
                  </a:lnTo>
                  <a:lnTo>
                    <a:pt x="9" y="115"/>
                  </a:lnTo>
                  <a:lnTo>
                    <a:pt x="29" y="139"/>
                  </a:lnTo>
                  <a:lnTo>
                    <a:pt x="61" y="159"/>
                  </a:lnTo>
                  <a:lnTo>
                    <a:pt x="103" y="165"/>
                  </a:lnTo>
                  <a:lnTo>
                    <a:pt x="144" y="159"/>
                  </a:lnTo>
                  <a:lnTo>
                    <a:pt x="175" y="137"/>
                  </a:lnTo>
                  <a:lnTo>
                    <a:pt x="198" y="111"/>
                  </a:lnTo>
                  <a:lnTo>
                    <a:pt x="200" y="80"/>
                  </a:lnTo>
                  <a:lnTo>
                    <a:pt x="193" y="46"/>
                  </a:lnTo>
                  <a:lnTo>
                    <a:pt x="173" y="22"/>
                  </a:lnTo>
                  <a:lnTo>
                    <a:pt x="139" y="6"/>
                  </a:lnTo>
                  <a:lnTo>
                    <a:pt x="9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3696" y="2640"/>
              <a:ext cx="673" cy="611"/>
            </a:xfrm>
            <a:custGeom>
              <a:avLst/>
              <a:gdLst/>
              <a:ahLst/>
              <a:cxnLst>
                <a:cxn ang="0">
                  <a:pos x="325" y="0"/>
                </a:cxn>
                <a:cxn ang="0">
                  <a:pos x="255" y="8"/>
                </a:cxn>
                <a:cxn ang="0">
                  <a:pos x="195" y="28"/>
                </a:cxn>
                <a:cxn ang="0">
                  <a:pos x="137" y="58"/>
                </a:cxn>
                <a:cxn ang="0">
                  <a:pos x="90" y="97"/>
                </a:cxn>
                <a:cxn ang="0">
                  <a:pos x="47" y="145"/>
                </a:cxn>
                <a:cxn ang="0">
                  <a:pos x="20" y="199"/>
                </a:cxn>
                <a:cxn ang="0">
                  <a:pos x="2" y="256"/>
                </a:cxn>
                <a:cxn ang="0">
                  <a:pos x="0" y="318"/>
                </a:cxn>
                <a:cxn ang="0">
                  <a:pos x="7" y="380"/>
                </a:cxn>
                <a:cxn ang="0">
                  <a:pos x="27" y="433"/>
                </a:cxn>
                <a:cxn ang="0">
                  <a:pos x="60" y="483"/>
                </a:cxn>
                <a:cxn ang="0">
                  <a:pos x="105" y="527"/>
                </a:cxn>
                <a:cxn ang="0">
                  <a:pos x="155" y="562"/>
                </a:cxn>
                <a:cxn ang="0">
                  <a:pos x="211" y="592"/>
                </a:cxn>
                <a:cxn ang="0">
                  <a:pos x="276" y="606"/>
                </a:cxn>
                <a:cxn ang="0">
                  <a:pos x="345" y="610"/>
                </a:cxn>
                <a:cxn ang="0">
                  <a:pos x="410" y="602"/>
                </a:cxn>
                <a:cxn ang="0">
                  <a:pos x="475" y="584"/>
                </a:cxn>
                <a:cxn ang="0">
                  <a:pos x="529" y="552"/>
                </a:cxn>
                <a:cxn ang="0">
                  <a:pos x="578" y="517"/>
                </a:cxn>
                <a:cxn ang="0">
                  <a:pos x="618" y="469"/>
                </a:cxn>
                <a:cxn ang="0">
                  <a:pos x="647" y="419"/>
                </a:cxn>
                <a:cxn ang="0">
                  <a:pos x="668" y="360"/>
                </a:cxn>
                <a:cxn ang="0">
                  <a:pos x="672" y="300"/>
                </a:cxn>
                <a:cxn ang="0">
                  <a:pos x="663" y="238"/>
                </a:cxn>
                <a:cxn ang="0">
                  <a:pos x="638" y="181"/>
                </a:cxn>
                <a:cxn ang="0">
                  <a:pos x="607" y="129"/>
                </a:cxn>
                <a:cxn ang="0">
                  <a:pos x="564" y="83"/>
                </a:cxn>
                <a:cxn ang="0">
                  <a:pos x="513" y="46"/>
                </a:cxn>
                <a:cxn ang="0">
                  <a:pos x="455" y="22"/>
                </a:cxn>
                <a:cxn ang="0">
                  <a:pos x="390" y="4"/>
                </a:cxn>
                <a:cxn ang="0">
                  <a:pos x="325" y="0"/>
                </a:cxn>
              </a:cxnLst>
              <a:rect l="0" t="0" r="r" b="b"/>
              <a:pathLst>
                <a:path w="673" h="611">
                  <a:moveTo>
                    <a:pt x="325" y="0"/>
                  </a:moveTo>
                  <a:lnTo>
                    <a:pt x="255" y="8"/>
                  </a:lnTo>
                  <a:lnTo>
                    <a:pt x="195" y="28"/>
                  </a:lnTo>
                  <a:lnTo>
                    <a:pt x="137" y="58"/>
                  </a:lnTo>
                  <a:lnTo>
                    <a:pt x="90" y="97"/>
                  </a:lnTo>
                  <a:lnTo>
                    <a:pt x="47" y="145"/>
                  </a:lnTo>
                  <a:lnTo>
                    <a:pt x="20" y="199"/>
                  </a:lnTo>
                  <a:lnTo>
                    <a:pt x="2" y="256"/>
                  </a:lnTo>
                  <a:lnTo>
                    <a:pt x="0" y="318"/>
                  </a:lnTo>
                  <a:lnTo>
                    <a:pt x="7" y="380"/>
                  </a:lnTo>
                  <a:lnTo>
                    <a:pt x="27" y="433"/>
                  </a:lnTo>
                  <a:lnTo>
                    <a:pt x="60" y="483"/>
                  </a:lnTo>
                  <a:lnTo>
                    <a:pt x="105" y="527"/>
                  </a:lnTo>
                  <a:lnTo>
                    <a:pt x="155" y="562"/>
                  </a:lnTo>
                  <a:lnTo>
                    <a:pt x="211" y="592"/>
                  </a:lnTo>
                  <a:lnTo>
                    <a:pt x="276" y="606"/>
                  </a:lnTo>
                  <a:lnTo>
                    <a:pt x="345" y="610"/>
                  </a:lnTo>
                  <a:lnTo>
                    <a:pt x="410" y="602"/>
                  </a:lnTo>
                  <a:lnTo>
                    <a:pt x="475" y="584"/>
                  </a:lnTo>
                  <a:lnTo>
                    <a:pt x="529" y="552"/>
                  </a:lnTo>
                  <a:lnTo>
                    <a:pt x="578" y="517"/>
                  </a:lnTo>
                  <a:lnTo>
                    <a:pt x="618" y="469"/>
                  </a:lnTo>
                  <a:lnTo>
                    <a:pt x="647" y="419"/>
                  </a:lnTo>
                  <a:lnTo>
                    <a:pt x="668" y="360"/>
                  </a:lnTo>
                  <a:lnTo>
                    <a:pt x="672" y="300"/>
                  </a:lnTo>
                  <a:lnTo>
                    <a:pt x="663" y="238"/>
                  </a:lnTo>
                  <a:lnTo>
                    <a:pt x="638" y="181"/>
                  </a:lnTo>
                  <a:lnTo>
                    <a:pt x="607" y="129"/>
                  </a:lnTo>
                  <a:lnTo>
                    <a:pt x="564" y="83"/>
                  </a:lnTo>
                  <a:lnTo>
                    <a:pt x="513" y="46"/>
                  </a:lnTo>
                  <a:lnTo>
                    <a:pt x="455" y="22"/>
                  </a:lnTo>
                  <a:lnTo>
                    <a:pt x="390" y="4"/>
                  </a:lnTo>
                  <a:lnTo>
                    <a:pt x="325" y="0"/>
                  </a:lnTo>
                </a:path>
              </a:pathLst>
            </a:custGeom>
            <a:solidFill>
              <a:srgbClr val="FFFFFF"/>
            </a:solidFill>
            <a:ln w="25400" cap="rnd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8458" name="Group 26"/>
            <p:cNvGrpSpPr>
              <a:grpSpLocks/>
            </p:cNvGrpSpPr>
            <p:nvPr/>
          </p:nvGrpSpPr>
          <p:grpSpPr bwMode="auto">
            <a:xfrm>
              <a:off x="2496" y="3862"/>
              <a:ext cx="277" cy="315"/>
              <a:chOff x="2496" y="3862"/>
              <a:chExt cx="277" cy="315"/>
            </a:xfrm>
          </p:grpSpPr>
          <p:sp>
            <p:nvSpPr>
              <p:cNvPr id="18449" name="Freeform 17"/>
              <p:cNvSpPr>
                <a:spLocks/>
              </p:cNvSpPr>
              <p:nvPr/>
            </p:nvSpPr>
            <p:spPr bwMode="auto">
              <a:xfrm>
                <a:off x="2516" y="3862"/>
                <a:ext cx="226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151" y="2"/>
                  </a:cxn>
                  <a:cxn ang="0">
                    <a:pos x="172" y="4"/>
                  </a:cxn>
                  <a:cxn ang="0">
                    <a:pos x="189" y="8"/>
                  </a:cxn>
                  <a:cxn ang="0">
                    <a:pos x="203" y="14"/>
                  </a:cxn>
                  <a:cxn ang="0">
                    <a:pos x="214" y="21"/>
                  </a:cxn>
                  <a:cxn ang="0">
                    <a:pos x="221" y="31"/>
                  </a:cxn>
                  <a:cxn ang="0">
                    <a:pos x="224" y="42"/>
                  </a:cxn>
                  <a:cxn ang="0">
                    <a:pos x="224" y="62"/>
                  </a:cxn>
                  <a:cxn ang="0">
                    <a:pos x="221" y="120"/>
                  </a:cxn>
                  <a:cxn ang="0">
                    <a:pos x="216" y="193"/>
                  </a:cxn>
                  <a:cxn ang="0">
                    <a:pos x="212" y="251"/>
                  </a:cxn>
                  <a:cxn ang="0">
                    <a:pos x="208" y="276"/>
                  </a:cxn>
                  <a:cxn ang="0">
                    <a:pos x="190" y="294"/>
                  </a:cxn>
                  <a:cxn ang="0">
                    <a:pos x="161" y="306"/>
                  </a:cxn>
                  <a:cxn ang="0">
                    <a:pos x="126" y="313"/>
                  </a:cxn>
                  <a:cxn ang="0">
                    <a:pos x="89" y="314"/>
                  </a:cxn>
                  <a:cxn ang="0">
                    <a:pos x="55" y="308"/>
                  </a:cxn>
                  <a:cxn ang="0">
                    <a:pos x="27" y="296"/>
                  </a:cxn>
                  <a:cxn ang="0">
                    <a:pos x="12" y="277"/>
                  </a:cxn>
                  <a:cxn ang="0">
                    <a:pos x="10" y="238"/>
                  </a:cxn>
                  <a:cxn ang="0">
                    <a:pos x="7" y="178"/>
                  </a:cxn>
                  <a:cxn ang="0">
                    <a:pos x="3" y="117"/>
                  </a:cxn>
                  <a:cxn ang="0">
                    <a:pos x="0" y="67"/>
                  </a:cxn>
                  <a:cxn ang="0">
                    <a:pos x="1" y="43"/>
                  </a:cxn>
                  <a:cxn ang="0">
                    <a:pos x="7" y="33"/>
                  </a:cxn>
                  <a:cxn ang="0">
                    <a:pos x="17" y="25"/>
                  </a:cxn>
                  <a:cxn ang="0">
                    <a:pos x="30" y="17"/>
                  </a:cxn>
                  <a:cxn ang="0">
                    <a:pos x="47" y="10"/>
                  </a:cxn>
                  <a:cxn ang="0">
                    <a:pos x="65" y="6"/>
                  </a:cxn>
                  <a:cxn ang="0">
                    <a:pos x="85" y="2"/>
                  </a:cxn>
                  <a:cxn ang="0">
                    <a:pos x="106" y="0"/>
                  </a:cxn>
                </a:cxnLst>
                <a:rect l="0" t="0" r="r" b="b"/>
                <a:pathLst>
                  <a:path w="226" h="315">
                    <a:moveTo>
                      <a:pt x="116" y="0"/>
                    </a:moveTo>
                    <a:lnTo>
                      <a:pt x="128" y="0"/>
                    </a:lnTo>
                    <a:lnTo>
                      <a:pt x="140" y="1"/>
                    </a:lnTo>
                    <a:lnTo>
                      <a:pt x="151" y="2"/>
                    </a:lnTo>
                    <a:lnTo>
                      <a:pt x="162" y="3"/>
                    </a:lnTo>
                    <a:lnTo>
                      <a:pt x="172" y="4"/>
                    </a:lnTo>
                    <a:lnTo>
                      <a:pt x="181" y="6"/>
                    </a:lnTo>
                    <a:lnTo>
                      <a:pt x="189" y="8"/>
                    </a:lnTo>
                    <a:lnTo>
                      <a:pt x="196" y="11"/>
                    </a:lnTo>
                    <a:lnTo>
                      <a:pt x="203" y="14"/>
                    </a:lnTo>
                    <a:lnTo>
                      <a:pt x="208" y="17"/>
                    </a:lnTo>
                    <a:lnTo>
                      <a:pt x="214" y="21"/>
                    </a:lnTo>
                    <a:lnTo>
                      <a:pt x="217" y="26"/>
                    </a:lnTo>
                    <a:lnTo>
                      <a:pt x="221" y="31"/>
                    </a:lnTo>
                    <a:lnTo>
                      <a:pt x="223" y="36"/>
                    </a:lnTo>
                    <a:lnTo>
                      <a:pt x="224" y="42"/>
                    </a:lnTo>
                    <a:lnTo>
                      <a:pt x="225" y="48"/>
                    </a:lnTo>
                    <a:lnTo>
                      <a:pt x="224" y="62"/>
                    </a:lnTo>
                    <a:lnTo>
                      <a:pt x="223" y="87"/>
                    </a:lnTo>
                    <a:lnTo>
                      <a:pt x="221" y="120"/>
                    </a:lnTo>
                    <a:lnTo>
                      <a:pt x="219" y="156"/>
                    </a:lnTo>
                    <a:lnTo>
                      <a:pt x="216" y="193"/>
                    </a:lnTo>
                    <a:lnTo>
                      <a:pt x="214" y="226"/>
                    </a:lnTo>
                    <a:lnTo>
                      <a:pt x="212" y="251"/>
                    </a:lnTo>
                    <a:lnTo>
                      <a:pt x="211" y="265"/>
                    </a:lnTo>
                    <a:lnTo>
                      <a:pt x="208" y="276"/>
                    </a:lnTo>
                    <a:lnTo>
                      <a:pt x="201" y="286"/>
                    </a:lnTo>
                    <a:lnTo>
                      <a:pt x="190" y="294"/>
                    </a:lnTo>
                    <a:lnTo>
                      <a:pt x="177" y="301"/>
                    </a:lnTo>
                    <a:lnTo>
                      <a:pt x="161" y="306"/>
                    </a:lnTo>
                    <a:lnTo>
                      <a:pt x="144" y="310"/>
                    </a:lnTo>
                    <a:lnTo>
                      <a:pt x="126" y="313"/>
                    </a:lnTo>
                    <a:lnTo>
                      <a:pt x="108" y="314"/>
                    </a:lnTo>
                    <a:lnTo>
                      <a:pt x="89" y="314"/>
                    </a:lnTo>
                    <a:lnTo>
                      <a:pt x="71" y="312"/>
                    </a:lnTo>
                    <a:lnTo>
                      <a:pt x="55" y="308"/>
                    </a:lnTo>
                    <a:lnTo>
                      <a:pt x="40" y="303"/>
                    </a:lnTo>
                    <a:lnTo>
                      <a:pt x="27" y="296"/>
                    </a:lnTo>
                    <a:lnTo>
                      <a:pt x="18" y="288"/>
                    </a:lnTo>
                    <a:lnTo>
                      <a:pt x="12" y="277"/>
                    </a:lnTo>
                    <a:lnTo>
                      <a:pt x="10" y="265"/>
                    </a:lnTo>
                    <a:lnTo>
                      <a:pt x="10" y="238"/>
                    </a:lnTo>
                    <a:lnTo>
                      <a:pt x="9" y="209"/>
                    </a:lnTo>
                    <a:lnTo>
                      <a:pt x="7" y="178"/>
                    </a:lnTo>
                    <a:lnTo>
                      <a:pt x="5" y="147"/>
                    </a:lnTo>
                    <a:lnTo>
                      <a:pt x="3" y="117"/>
                    </a:lnTo>
                    <a:lnTo>
                      <a:pt x="1" y="90"/>
                    </a:lnTo>
                    <a:lnTo>
                      <a:pt x="0" y="67"/>
                    </a:lnTo>
                    <a:lnTo>
                      <a:pt x="0" y="48"/>
                    </a:lnTo>
                    <a:lnTo>
                      <a:pt x="1" y="43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29"/>
                    </a:lnTo>
                    <a:lnTo>
                      <a:pt x="17" y="25"/>
                    </a:lnTo>
                    <a:lnTo>
                      <a:pt x="23" y="21"/>
                    </a:lnTo>
                    <a:lnTo>
                      <a:pt x="30" y="17"/>
                    </a:lnTo>
                    <a:lnTo>
                      <a:pt x="38" y="14"/>
                    </a:lnTo>
                    <a:lnTo>
                      <a:pt x="47" y="10"/>
                    </a:lnTo>
                    <a:lnTo>
                      <a:pt x="55" y="8"/>
                    </a:lnTo>
                    <a:lnTo>
                      <a:pt x="65" y="6"/>
                    </a:lnTo>
                    <a:lnTo>
                      <a:pt x="75" y="4"/>
                    </a:lnTo>
                    <a:lnTo>
                      <a:pt x="85" y="2"/>
                    </a:lnTo>
                    <a:lnTo>
                      <a:pt x="95" y="1"/>
                    </a:lnTo>
                    <a:lnTo>
                      <a:pt x="10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0" name="Freeform 18"/>
              <p:cNvSpPr>
                <a:spLocks/>
              </p:cNvSpPr>
              <p:nvPr/>
            </p:nvSpPr>
            <p:spPr bwMode="auto">
              <a:xfrm>
                <a:off x="2538" y="3875"/>
                <a:ext cx="186" cy="57"/>
              </a:xfrm>
              <a:custGeom>
                <a:avLst/>
                <a:gdLst/>
                <a:ahLst/>
                <a:cxnLst>
                  <a:cxn ang="0">
                    <a:pos x="100" y="55"/>
                  </a:cxn>
                  <a:cxn ang="0">
                    <a:pos x="123" y="54"/>
                  </a:cxn>
                  <a:cxn ang="0">
                    <a:pos x="142" y="52"/>
                  </a:cxn>
                  <a:cxn ang="0">
                    <a:pos x="158" y="49"/>
                  </a:cxn>
                  <a:cxn ang="0">
                    <a:pos x="170" y="45"/>
                  </a:cxn>
                  <a:cxn ang="0">
                    <a:pos x="179" y="41"/>
                  </a:cxn>
                  <a:cxn ang="0">
                    <a:pos x="184" y="37"/>
                  </a:cxn>
                  <a:cxn ang="0">
                    <a:pos x="185" y="32"/>
                  </a:cxn>
                  <a:cxn ang="0">
                    <a:pos x="183" y="27"/>
                  </a:cxn>
                  <a:cxn ang="0">
                    <a:pos x="177" y="21"/>
                  </a:cxn>
                  <a:cxn ang="0">
                    <a:pos x="169" y="16"/>
                  </a:cxn>
                  <a:cxn ang="0">
                    <a:pos x="158" y="11"/>
                  </a:cxn>
                  <a:cxn ang="0">
                    <a:pos x="145" y="7"/>
                  </a:cxn>
                  <a:cxn ang="0">
                    <a:pos x="130" y="4"/>
                  </a:cxn>
                  <a:cxn ang="0">
                    <a:pos x="113" y="2"/>
                  </a:cxn>
                  <a:cxn ang="0">
                    <a:pos x="95" y="1"/>
                  </a:cxn>
                  <a:cxn ang="0">
                    <a:pos x="76" y="1"/>
                  </a:cxn>
                  <a:cxn ang="0">
                    <a:pos x="59" y="2"/>
                  </a:cxn>
                  <a:cxn ang="0">
                    <a:pos x="43" y="5"/>
                  </a:cxn>
                  <a:cxn ang="0">
                    <a:pos x="29" y="9"/>
                  </a:cxn>
                  <a:cxn ang="0">
                    <a:pos x="18" y="13"/>
                  </a:cxn>
                  <a:cxn ang="0">
                    <a:pos x="10" y="19"/>
                  </a:cxn>
                  <a:cxn ang="0">
                    <a:pos x="3" y="24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5" y="39"/>
                  </a:cxn>
                  <a:cxn ang="0">
                    <a:pos x="14" y="44"/>
                  </a:cxn>
                  <a:cxn ang="0">
                    <a:pos x="25" y="47"/>
                  </a:cxn>
                  <a:cxn ang="0">
                    <a:pos x="39" y="51"/>
                  </a:cxn>
                  <a:cxn ang="0">
                    <a:pos x="53" y="53"/>
                  </a:cxn>
                  <a:cxn ang="0">
                    <a:pos x="67" y="55"/>
                  </a:cxn>
                  <a:cxn ang="0">
                    <a:pos x="81" y="56"/>
                  </a:cxn>
                </a:cxnLst>
                <a:rect l="0" t="0" r="r" b="b"/>
                <a:pathLst>
                  <a:path w="186" h="57">
                    <a:moveTo>
                      <a:pt x="87" y="56"/>
                    </a:moveTo>
                    <a:lnTo>
                      <a:pt x="100" y="55"/>
                    </a:lnTo>
                    <a:lnTo>
                      <a:pt x="112" y="55"/>
                    </a:lnTo>
                    <a:lnTo>
                      <a:pt x="123" y="54"/>
                    </a:lnTo>
                    <a:lnTo>
                      <a:pt x="134" y="53"/>
                    </a:lnTo>
                    <a:lnTo>
                      <a:pt x="142" y="52"/>
                    </a:lnTo>
                    <a:lnTo>
                      <a:pt x="151" y="51"/>
                    </a:lnTo>
                    <a:lnTo>
                      <a:pt x="158" y="49"/>
                    </a:lnTo>
                    <a:lnTo>
                      <a:pt x="165" y="47"/>
                    </a:lnTo>
                    <a:lnTo>
                      <a:pt x="170" y="45"/>
                    </a:lnTo>
                    <a:lnTo>
                      <a:pt x="175" y="44"/>
                    </a:lnTo>
                    <a:lnTo>
                      <a:pt x="179" y="41"/>
                    </a:lnTo>
                    <a:lnTo>
                      <a:pt x="182" y="39"/>
                    </a:lnTo>
                    <a:lnTo>
                      <a:pt x="184" y="37"/>
                    </a:lnTo>
                    <a:lnTo>
                      <a:pt x="185" y="35"/>
                    </a:lnTo>
                    <a:lnTo>
                      <a:pt x="185" y="32"/>
                    </a:lnTo>
                    <a:lnTo>
                      <a:pt x="184" y="30"/>
                    </a:lnTo>
                    <a:lnTo>
                      <a:pt x="183" y="27"/>
                    </a:lnTo>
                    <a:lnTo>
                      <a:pt x="180" y="24"/>
                    </a:lnTo>
                    <a:lnTo>
                      <a:pt x="177" y="21"/>
                    </a:lnTo>
                    <a:lnTo>
                      <a:pt x="174" y="19"/>
                    </a:lnTo>
                    <a:lnTo>
                      <a:pt x="169" y="16"/>
                    </a:lnTo>
                    <a:lnTo>
                      <a:pt x="164" y="14"/>
                    </a:lnTo>
                    <a:lnTo>
                      <a:pt x="158" y="11"/>
                    </a:lnTo>
                    <a:lnTo>
                      <a:pt x="152" y="9"/>
                    </a:lnTo>
                    <a:lnTo>
                      <a:pt x="145" y="7"/>
                    </a:lnTo>
                    <a:lnTo>
                      <a:pt x="138" y="5"/>
                    </a:lnTo>
                    <a:lnTo>
                      <a:pt x="130" y="4"/>
                    </a:lnTo>
                    <a:lnTo>
                      <a:pt x="122" y="3"/>
                    </a:lnTo>
                    <a:lnTo>
                      <a:pt x="113" y="2"/>
                    </a:lnTo>
                    <a:lnTo>
                      <a:pt x="105" y="1"/>
                    </a:lnTo>
                    <a:lnTo>
                      <a:pt x="95" y="1"/>
                    </a:lnTo>
                    <a:lnTo>
                      <a:pt x="86" y="0"/>
                    </a:lnTo>
                    <a:lnTo>
                      <a:pt x="76" y="1"/>
                    </a:lnTo>
                    <a:lnTo>
                      <a:pt x="67" y="1"/>
                    </a:lnTo>
                    <a:lnTo>
                      <a:pt x="59" y="2"/>
                    </a:lnTo>
                    <a:lnTo>
                      <a:pt x="51" y="3"/>
                    </a:lnTo>
                    <a:lnTo>
                      <a:pt x="43" y="5"/>
                    </a:lnTo>
                    <a:lnTo>
                      <a:pt x="36" y="7"/>
                    </a:lnTo>
                    <a:lnTo>
                      <a:pt x="29" y="9"/>
                    </a:lnTo>
                    <a:lnTo>
                      <a:pt x="24" y="11"/>
                    </a:lnTo>
                    <a:lnTo>
                      <a:pt x="18" y="13"/>
                    </a:lnTo>
                    <a:lnTo>
                      <a:pt x="14" y="16"/>
                    </a:lnTo>
                    <a:lnTo>
                      <a:pt x="10" y="19"/>
                    </a:lnTo>
                    <a:lnTo>
                      <a:pt x="6" y="22"/>
                    </a:lnTo>
                    <a:lnTo>
                      <a:pt x="3" y="24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3" y="37"/>
                    </a:lnTo>
                    <a:lnTo>
                      <a:pt x="5" y="39"/>
                    </a:lnTo>
                    <a:lnTo>
                      <a:pt x="9" y="41"/>
                    </a:lnTo>
                    <a:lnTo>
                      <a:pt x="14" y="44"/>
                    </a:lnTo>
                    <a:lnTo>
                      <a:pt x="19" y="46"/>
                    </a:lnTo>
                    <a:lnTo>
                      <a:pt x="25" y="47"/>
                    </a:lnTo>
                    <a:lnTo>
                      <a:pt x="32" y="49"/>
                    </a:lnTo>
                    <a:lnTo>
                      <a:pt x="39" y="51"/>
                    </a:lnTo>
                    <a:lnTo>
                      <a:pt x="46" y="52"/>
                    </a:lnTo>
                    <a:lnTo>
                      <a:pt x="53" y="53"/>
                    </a:lnTo>
                    <a:lnTo>
                      <a:pt x="60" y="54"/>
                    </a:lnTo>
                    <a:lnTo>
                      <a:pt x="67" y="55"/>
                    </a:lnTo>
                    <a:lnTo>
                      <a:pt x="75" y="55"/>
                    </a:lnTo>
                    <a:lnTo>
                      <a:pt x="81" y="56"/>
                    </a:lnTo>
                    <a:lnTo>
                      <a:pt x="87" y="56"/>
                    </a:lnTo>
                  </a:path>
                </a:pathLst>
              </a:custGeom>
              <a:solidFill>
                <a:srgbClr val="B2C1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2539" y="3937"/>
                <a:ext cx="174" cy="215"/>
              </a:xfrm>
              <a:custGeom>
                <a:avLst/>
                <a:gdLst/>
                <a:ahLst/>
                <a:cxnLst>
                  <a:cxn ang="0">
                    <a:pos x="169" y="1"/>
                  </a:cxn>
                  <a:cxn ang="0">
                    <a:pos x="161" y="3"/>
                  </a:cxn>
                  <a:cxn ang="0">
                    <a:pos x="151" y="6"/>
                  </a:cxn>
                  <a:cxn ang="0">
                    <a:pos x="139" y="8"/>
                  </a:cxn>
                  <a:cxn ang="0">
                    <a:pos x="128" y="11"/>
                  </a:cxn>
                  <a:cxn ang="0">
                    <a:pos x="116" y="13"/>
                  </a:cxn>
                  <a:cxn ang="0">
                    <a:pos x="104" y="14"/>
                  </a:cxn>
                  <a:cxn ang="0">
                    <a:pos x="94" y="16"/>
                  </a:cxn>
                  <a:cxn ang="0">
                    <a:pos x="82" y="16"/>
                  </a:cxn>
                  <a:cxn ang="0">
                    <a:pos x="69" y="15"/>
                  </a:cxn>
                  <a:cxn ang="0">
                    <a:pos x="56" y="13"/>
                  </a:cxn>
                  <a:cxn ang="0">
                    <a:pos x="43" y="12"/>
                  </a:cxn>
                  <a:cxn ang="0">
                    <a:pos x="32" y="10"/>
                  </a:cxn>
                  <a:cxn ang="0">
                    <a:pos x="22" y="7"/>
                  </a:cxn>
                  <a:cxn ang="0">
                    <a:pos x="12" y="4"/>
                  </a:cxn>
                  <a:cxn ang="0">
                    <a:pos x="4" y="1"/>
                  </a:cxn>
                  <a:cxn ang="0">
                    <a:pos x="1" y="12"/>
                  </a:cxn>
                  <a:cxn ang="0">
                    <a:pos x="3" y="62"/>
                  </a:cxn>
                  <a:cxn ang="0">
                    <a:pos x="0" y="109"/>
                  </a:cxn>
                  <a:cxn ang="0">
                    <a:pos x="2" y="143"/>
                  </a:cxn>
                  <a:cxn ang="0">
                    <a:pos x="6" y="173"/>
                  </a:cxn>
                  <a:cxn ang="0">
                    <a:pos x="9" y="194"/>
                  </a:cxn>
                  <a:cxn ang="0">
                    <a:pos x="11" y="202"/>
                  </a:cxn>
                  <a:cxn ang="0">
                    <a:pos x="24" y="207"/>
                  </a:cxn>
                  <a:cxn ang="0">
                    <a:pos x="44" y="211"/>
                  </a:cxn>
                  <a:cxn ang="0">
                    <a:pos x="70" y="213"/>
                  </a:cxn>
                  <a:cxn ang="0">
                    <a:pos x="98" y="213"/>
                  </a:cxn>
                  <a:cxn ang="0">
                    <a:pos x="124" y="210"/>
                  </a:cxn>
                  <a:cxn ang="0">
                    <a:pos x="146" y="203"/>
                  </a:cxn>
                  <a:cxn ang="0">
                    <a:pos x="159" y="193"/>
                  </a:cxn>
                  <a:cxn ang="0">
                    <a:pos x="162" y="173"/>
                  </a:cxn>
                  <a:cxn ang="0">
                    <a:pos x="166" y="124"/>
                  </a:cxn>
                  <a:cxn ang="0">
                    <a:pos x="169" y="63"/>
                  </a:cxn>
                  <a:cxn ang="0">
                    <a:pos x="172" y="13"/>
                  </a:cxn>
                </a:cxnLst>
                <a:rect l="0" t="0" r="r" b="b"/>
                <a:pathLst>
                  <a:path w="174" h="215">
                    <a:moveTo>
                      <a:pt x="173" y="1"/>
                    </a:moveTo>
                    <a:lnTo>
                      <a:pt x="169" y="1"/>
                    </a:lnTo>
                    <a:lnTo>
                      <a:pt x="165" y="2"/>
                    </a:lnTo>
                    <a:lnTo>
                      <a:pt x="161" y="3"/>
                    </a:lnTo>
                    <a:lnTo>
                      <a:pt x="156" y="4"/>
                    </a:lnTo>
                    <a:lnTo>
                      <a:pt x="151" y="6"/>
                    </a:lnTo>
                    <a:lnTo>
                      <a:pt x="145" y="7"/>
                    </a:lnTo>
                    <a:lnTo>
                      <a:pt x="139" y="8"/>
                    </a:lnTo>
                    <a:lnTo>
                      <a:pt x="134" y="10"/>
                    </a:lnTo>
                    <a:lnTo>
                      <a:pt x="128" y="11"/>
                    </a:lnTo>
                    <a:lnTo>
                      <a:pt x="122" y="12"/>
                    </a:lnTo>
                    <a:lnTo>
                      <a:pt x="116" y="13"/>
                    </a:lnTo>
                    <a:lnTo>
                      <a:pt x="110" y="14"/>
                    </a:lnTo>
                    <a:lnTo>
                      <a:pt x="104" y="14"/>
                    </a:lnTo>
                    <a:lnTo>
                      <a:pt x="99" y="15"/>
                    </a:lnTo>
                    <a:lnTo>
                      <a:pt x="94" y="16"/>
                    </a:lnTo>
                    <a:lnTo>
                      <a:pt x="89" y="16"/>
                    </a:lnTo>
                    <a:lnTo>
                      <a:pt x="82" y="16"/>
                    </a:lnTo>
                    <a:lnTo>
                      <a:pt x="75" y="15"/>
                    </a:lnTo>
                    <a:lnTo>
                      <a:pt x="69" y="15"/>
                    </a:lnTo>
                    <a:lnTo>
                      <a:pt x="62" y="14"/>
                    </a:lnTo>
                    <a:lnTo>
                      <a:pt x="56" y="13"/>
                    </a:lnTo>
                    <a:lnTo>
                      <a:pt x="50" y="13"/>
                    </a:lnTo>
                    <a:lnTo>
                      <a:pt x="43" y="12"/>
                    </a:lnTo>
                    <a:lnTo>
                      <a:pt x="38" y="10"/>
                    </a:lnTo>
                    <a:lnTo>
                      <a:pt x="32" y="10"/>
                    </a:lnTo>
                    <a:lnTo>
                      <a:pt x="27" y="8"/>
                    </a:lnTo>
                    <a:lnTo>
                      <a:pt x="22" y="7"/>
                    </a:lnTo>
                    <a:lnTo>
                      <a:pt x="17" y="6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1" y="12"/>
                    </a:lnTo>
                    <a:lnTo>
                      <a:pt x="2" y="34"/>
                    </a:lnTo>
                    <a:lnTo>
                      <a:pt x="3" y="62"/>
                    </a:lnTo>
                    <a:lnTo>
                      <a:pt x="1" y="92"/>
                    </a:lnTo>
                    <a:lnTo>
                      <a:pt x="0" y="109"/>
                    </a:lnTo>
                    <a:lnTo>
                      <a:pt x="1" y="126"/>
                    </a:lnTo>
                    <a:lnTo>
                      <a:pt x="2" y="143"/>
                    </a:lnTo>
                    <a:lnTo>
                      <a:pt x="4" y="159"/>
                    </a:lnTo>
                    <a:lnTo>
                      <a:pt x="6" y="173"/>
                    </a:lnTo>
                    <a:lnTo>
                      <a:pt x="8" y="185"/>
                    </a:lnTo>
                    <a:lnTo>
                      <a:pt x="9" y="194"/>
                    </a:lnTo>
                    <a:lnTo>
                      <a:pt x="10" y="199"/>
                    </a:lnTo>
                    <a:lnTo>
                      <a:pt x="11" y="202"/>
                    </a:lnTo>
                    <a:lnTo>
                      <a:pt x="17" y="205"/>
                    </a:lnTo>
                    <a:lnTo>
                      <a:pt x="24" y="207"/>
                    </a:lnTo>
                    <a:lnTo>
                      <a:pt x="33" y="210"/>
                    </a:lnTo>
                    <a:lnTo>
                      <a:pt x="44" y="211"/>
                    </a:lnTo>
                    <a:lnTo>
                      <a:pt x="57" y="213"/>
                    </a:lnTo>
                    <a:lnTo>
                      <a:pt x="70" y="213"/>
                    </a:lnTo>
                    <a:lnTo>
                      <a:pt x="84" y="214"/>
                    </a:lnTo>
                    <a:lnTo>
                      <a:pt x="98" y="213"/>
                    </a:lnTo>
                    <a:lnTo>
                      <a:pt x="112" y="212"/>
                    </a:lnTo>
                    <a:lnTo>
                      <a:pt x="124" y="210"/>
                    </a:lnTo>
                    <a:lnTo>
                      <a:pt x="136" y="207"/>
                    </a:lnTo>
                    <a:lnTo>
                      <a:pt x="146" y="203"/>
                    </a:lnTo>
                    <a:lnTo>
                      <a:pt x="154" y="199"/>
                    </a:lnTo>
                    <a:lnTo>
                      <a:pt x="159" y="193"/>
                    </a:lnTo>
                    <a:lnTo>
                      <a:pt x="162" y="186"/>
                    </a:lnTo>
                    <a:lnTo>
                      <a:pt x="162" y="173"/>
                    </a:lnTo>
                    <a:lnTo>
                      <a:pt x="164" y="152"/>
                    </a:lnTo>
                    <a:lnTo>
                      <a:pt x="166" y="124"/>
                    </a:lnTo>
                    <a:lnTo>
                      <a:pt x="167" y="94"/>
                    </a:lnTo>
                    <a:lnTo>
                      <a:pt x="169" y="63"/>
                    </a:lnTo>
                    <a:lnTo>
                      <a:pt x="171" y="35"/>
                    </a:lnTo>
                    <a:lnTo>
                      <a:pt x="172" y="13"/>
                    </a:lnTo>
                    <a:lnTo>
                      <a:pt x="173" y="1"/>
                    </a:lnTo>
                  </a:path>
                </a:pathLst>
              </a:custGeom>
              <a:solidFill>
                <a:srgbClr val="B2C1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2602" y="3880"/>
                <a:ext cx="60" cy="35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22"/>
                  </a:cxn>
                  <a:cxn ang="0">
                    <a:pos x="1" y="16"/>
                  </a:cxn>
                  <a:cxn ang="0">
                    <a:pos x="3" y="10"/>
                  </a:cxn>
                  <a:cxn ang="0">
                    <a:pos x="6" y="6"/>
                  </a:cxn>
                  <a:cxn ang="0">
                    <a:pos x="10" y="4"/>
                  </a:cxn>
                  <a:cxn ang="0">
                    <a:pos x="15" y="2"/>
                  </a:cxn>
                  <a:cxn ang="0">
                    <a:pos x="22" y="1"/>
                  </a:cxn>
                  <a:cxn ang="0">
                    <a:pos x="29" y="0"/>
                  </a:cxn>
                  <a:cxn ang="0">
                    <a:pos x="36" y="0"/>
                  </a:cxn>
                  <a:cxn ang="0">
                    <a:pos x="43" y="1"/>
                  </a:cxn>
                  <a:cxn ang="0">
                    <a:pos x="48" y="2"/>
                  </a:cxn>
                  <a:cxn ang="0">
                    <a:pos x="52" y="5"/>
                  </a:cxn>
                  <a:cxn ang="0">
                    <a:pos x="56" y="11"/>
                  </a:cxn>
                  <a:cxn ang="0">
                    <a:pos x="58" y="19"/>
                  </a:cxn>
                  <a:cxn ang="0">
                    <a:pos x="59" y="26"/>
                  </a:cxn>
                  <a:cxn ang="0">
                    <a:pos x="59" y="31"/>
                  </a:cxn>
                  <a:cxn ang="0">
                    <a:pos x="58" y="33"/>
                  </a:cxn>
                  <a:cxn ang="0">
                    <a:pos x="56" y="34"/>
                  </a:cxn>
                  <a:cxn ang="0">
                    <a:pos x="55" y="34"/>
                  </a:cxn>
                  <a:cxn ang="0">
                    <a:pos x="53" y="34"/>
                  </a:cxn>
                  <a:cxn ang="0">
                    <a:pos x="51" y="33"/>
                  </a:cxn>
                  <a:cxn ang="0">
                    <a:pos x="49" y="32"/>
                  </a:cxn>
                  <a:cxn ang="0">
                    <a:pos x="48" y="30"/>
                  </a:cxn>
                  <a:cxn ang="0">
                    <a:pos x="47" y="28"/>
                  </a:cxn>
                  <a:cxn ang="0">
                    <a:pos x="44" y="20"/>
                  </a:cxn>
                  <a:cxn ang="0">
                    <a:pos x="39" y="15"/>
                  </a:cxn>
                  <a:cxn ang="0">
                    <a:pos x="34" y="12"/>
                  </a:cxn>
                  <a:cxn ang="0">
                    <a:pos x="28" y="11"/>
                  </a:cxn>
                  <a:cxn ang="0">
                    <a:pos x="22" y="12"/>
                  </a:cxn>
                  <a:cxn ang="0">
                    <a:pos x="16" y="16"/>
                  </a:cxn>
                  <a:cxn ang="0">
                    <a:pos x="13" y="22"/>
                  </a:cxn>
                  <a:cxn ang="0">
                    <a:pos x="12" y="29"/>
                  </a:cxn>
                  <a:cxn ang="0">
                    <a:pos x="12" y="31"/>
                  </a:cxn>
                  <a:cxn ang="0">
                    <a:pos x="11" y="32"/>
                  </a:cxn>
                  <a:cxn ang="0">
                    <a:pos x="9" y="33"/>
                  </a:cxn>
                  <a:cxn ang="0">
                    <a:pos x="7" y="33"/>
                  </a:cxn>
                  <a:cxn ang="0">
                    <a:pos x="4" y="32"/>
                  </a:cxn>
                  <a:cxn ang="0">
                    <a:pos x="3" y="31"/>
                  </a:cxn>
                  <a:cxn ang="0">
                    <a:pos x="1" y="30"/>
                  </a:cxn>
                  <a:cxn ang="0">
                    <a:pos x="0" y="28"/>
                  </a:cxn>
                </a:cxnLst>
                <a:rect l="0" t="0" r="r" b="b"/>
                <a:pathLst>
                  <a:path w="60" h="35">
                    <a:moveTo>
                      <a:pt x="0" y="28"/>
                    </a:moveTo>
                    <a:lnTo>
                      <a:pt x="0" y="22"/>
                    </a:lnTo>
                    <a:lnTo>
                      <a:pt x="1" y="16"/>
                    </a:lnTo>
                    <a:lnTo>
                      <a:pt x="3" y="10"/>
                    </a:lnTo>
                    <a:lnTo>
                      <a:pt x="6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22" y="1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1"/>
                    </a:lnTo>
                    <a:lnTo>
                      <a:pt x="48" y="2"/>
                    </a:lnTo>
                    <a:lnTo>
                      <a:pt x="52" y="5"/>
                    </a:lnTo>
                    <a:lnTo>
                      <a:pt x="56" y="11"/>
                    </a:lnTo>
                    <a:lnTo>
                      <a:pt x="58" y="19"/>
                    </a:lnTo>
                    <a:lnTo>
                      <a:pt x="59" y="26"/>
                    </a:lnTo>
                    <a:lnTo>
                      <a:pt x="59" y="31"/>
                    </a:lnTo>
                    <a:lnTo>
                      <a:pt x="58" y="33"/>
                    </a:lnTo>
                    <a:lnTo>
                      <a:pt x="56" y="34"/>
                    </a:lnTo>
                    <a:lnTo>
                      <a:pt x="55" y="34"/>
                    </a:lnTo>
                    <a:lnTo>
                      <a:pt x="53" y="34"/>
                    </a:lnTo>
                    <a:lnTo>
                      <a:pt x="51" y="33"/>
                    </a:lnTo>
                    <a:lnTo>
                      <a:pt x="49" y="32"/>
                    </a:lnTo>
                    <a:lnTo>
                      <a:pt x="48" y="30"/>
                    </a:lnTo>
                    <a:lnTo>
                      <a:pt x="47" y="28"/>
                    </a:lnTo>
                    <a:lnTo>
                      <a:pt x="44" y="20"/>
                    </a:lnTo>
                    <a:lnTo>
                      <a:pt x="39" y="15"/>
                    </a:lnTo>
                    <a:lnTo>
                      <a:pt x="34" y="12"/>
                    </a:lnTo>
                    <a:lnTo>
                      <a:pt x="28" y="11"/>
                    </a:lnTo>
                    <a:lnTo>
                      <a:pt x="22" y="12"/>
                    </a:lnTo>
                    <a:lnTo>
                      <a:pt x="16" y="16"/>
                    </a:lnTo>
                    <a:lnTo>
                      <a:pt x="13" y="22"/>
                    </a:lnTo>
                    <a:lnTo>
                      <a:pt x="12" y="29"/>
                    </a:lnTo>
                    <a:lnTo>
                      <a:pt x="12" y="31"/>
                    </a:lnTo>
                    <a:lnTo>
                      <a:pt x="11" y="32"/>
                    </a:lnTo>
                    <a:lnTo>
                      <a:pt x="9" y="33"/>
                    </a:lnTo>
                    <a:lnTo>
                      <a:pt x="7" y="33"/>
                    </a:lnTo>
                    <a:lnTo>
                      <a:pt x="4" y="32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2600" y="3962"/>
                <a:ext cx="44" cy="176"/>
              </a:xfrm>
              <a:custGeom>
                <a:avLst/>
                <a:gdLst/>
                <a:ahLst/>
                <a:cxnLst>
                  <a:cxn ang="0">
                    <a:pos x="26" y="14"/>
                  </a:cxn>
                  <a:cxn ang="0">
                    <a:pos x="28" y="41"/>
                  </a:cxn>
                  <a:cxn ang="0">
                    <a:pos x="27" y="94"/>
                  </a:cxn>
                  <a:cxn ang="0">
                    <a:pos x="26" y="146"/>
                  </a:cxn>
                  <a:cxn ang="0">
                    <a:pos x="26" y="171"/>
                  </a:cxn>
                  <a:cxn ang="0">
                    <a:pos x="27" y="173"/>
                  </a:cxn>
                  <a:cxn ang="0">
                    <a:pos x="28" y="175"/>
                  </a:cxn>
                  <a:cxn ang="0">
                    <a:pos x="29" y="175"/>
                  </a:cxn>
                  <a:cxn ang="0">
                    <a:pos x="32" y="175"/>
                  </a:cxn>
                  <a:cxn ang="0">
                    <a:pos x="35" y="175"/>
                  </a:cxn>
                  <a:cxn ang="0">
                    <a:pos x="37" y="174"/>
                  </a:cxn>
                  <a:cxn ang="0">
                    <a:pos x="39" y="173"/>
                  </a:cxn>
                  <a:cxn ang="0">
                    <a:pos x="41" y="171"/>
                  </a:cxn>
                  <a:cxn ang="0">
                    <a:pos x="42" y="170"/>
                  </a:cxn>
                  <a:cxn ang="0">
                    <a:pos x="43" y="168"/>
                  </a:cxn>
                  <a:cxn ang="0">
                    <a:pos x="43" y="166"/>
                  </a:cxn>
                  <a:cxn ang="0">
                    <a:pos x="43" y="164"/>
                  </a:cxn>
                  <a:cxn ang="0">
                    <a:pos x="41" y="123"/>
                  </a:cxn>
                  <a:cxn ang="0">
                    <a:pos x="41" y="76"/>
                  </a:cxn>
                  <a:cxn ang="0">
                    <a:pos x="40" y="36"/>
                  </a:cxn>
                  <a:cxn ang="0">
                    <a:pos x="40" y="16"/>
                  </a:cxn>
                  <a:cxn ang="0">
                    <a:pos x="38" y="9"/>
                  </a:cxn>
                  <a:cxn ang="0">
                    <a:pos x="35" y="3"/>
                  </a:cxn>
                  <a:cxn ang="0">
                    <a:pos x="29" y="1"/>
                  </a:cxn>
                  <a:cxn ang="0">
                    <a:pos x="23" y="0"/>
                  </a:cxn>
                  <a:cxn ang="0">
                    <a:pos x="16" y="2"/>
                  </a:cxn>
                  <a:cxn ang="0">
                    <a:pos x="10" y="5"/>
                  </a:cxn>
                  <a:cxn ang="0">
                    <a:pos x="5" y="11"/>
                  </a:cxn>
                  <a:cxn ang="0">
                    <a:pos x="1" y="18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1" y="27"/>
                  </a:cxn>
                  <a:cxn ang="0">
                    <a:pos x="4" y="28"/>
                  </a:cxn>
                  <a:cxn ang="0">
                    <a:pos x="7" y="27"/>
                  </a:cxn>
                  <a:cxn ang="0">
                    <a:pos x="9" y="24"/>
                  </a:cxn>
                  <a:cxn ang="0">
                    <a:pos x="12" y="21"/>
                  </a:cxn>
                  <a:cxn ang="0">
                    <a:pos x="14" y="17"/>
                  </a:cxn>
                  <a:cxn ang="0">
                    <a:pos x="17" y="13"/>
                  </a:cxn>
                  <a:cxn ang="0">
                    <a:pos x="19" y="11"/>
                  </a:cxn>
                  <a:cxn ang="0">
                    <a:pos x="22" y="11"/>
                  </a:cxn>
                  <a:cxn ang="0">
                    <a:pos x="26" y="14"/>
                  </a:cxn>
                </a:cxnLst>
                <a:rect l="0" t="0" r="r" b="b"/>
                <a:pathLst>
                  <a:path w="44" h="176">
                    <a:moveTo>
                      <a:pt x="26" y="14"/>
                    </a:moveTo>
                    <a:lnTo>
                      <a:pt x="28" y="41"/>
                    </a:lnTo>
                    <a:lnTo>
                      <a:pt x="27" y="94"/>
                    </a:lnTo>
                    <a:lnTo>
                      <a:pt x="26" y="146"/>
                    </a:lnTo>
                    <a:lnTo>
                      <a:pt x="26" y="171"/>
                    </a:lnTo>
                    <a:lnTo>
                      <a:pt x="27" y="173"/>
                    </a:lnTo>
                    <a:lnTo>
                      <a:pt x="28" y="175"/>
                    </a:lnTo>
                    <a:lnTo>
                      <a:pt x="29" y="175"/>
                    </a:lnTo>
                    <a:lnTo>
                      <a:pt x="32" y="175"/>
                    </a:lnTo>
                    <a:lnTo>
                      <a:pt x="35" y="175"/>
                    </a:lnTo>
                    <a:lnTo>
                      <a:pt x="37" y="174"/>
                    </a:lnTo>
                    <a:lnTo>
                      <a:pt x="39" y="173"/>
                    </a:lnTo>
                    <a:lnTo>
                      <a:pt x="41" y="171"/>
                    </a:lnTo>
                    <a:lnTo>
                      <a:pt x="42" y="170"/>
                    </a:lnTo>
                    <a:lnTo>
                      <a:pt x="43" y="168"/>
                    </a:lnTo>
                    <a:lnTo>
                      <a:pt x="43" y="166"/>
                    </a:lnTo>
                    <a:lnTo>
                      <a:pt x="43" y="164"/>
                    </a:lnTo>
                    <a:lnTo>
                      <a:pt x="41" y="123"/>
                    </a:lnTo>
                    <a:lnTo>
                      <a:pt x="41" y="76"/>
                    </a:lnTo>
                    <a:lnTo>
                      <a:pt x="40" y="36"/>
                    </a:lnTo>
                    <a:lnTo>
                      <a:pt x="40" y="16"/>
                    </a:lnTo>
                    <a:lnTo>
                      <a:pt x="38" y="9"/>
                    </a:lnTo>
                    <a:lnTo>
                      <a:pt x="35" y="3"/>
                    </a:lnTo>
                    <a:lnTo>
                      <a:pt x="29" y="1"/>
                    </a:lnTo>
                    <a:lnTo>
                      <a:pt x="23" y="0"/>
                    </a:lnTo>
                    <a:lnTo>
                      <a:pt x="16" y="2"/>
                    </a:lnTo>
                    <a:lnTo>
                      <a:pt x="10" y="5"/>
                    </a:lnTo>
                    <a:lnTo>
                      <a:pt x="5" y="11"/>
                    </a:lnTo>
                    <a:lnTo>
                      <a:pt x="1" y="18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1" y="27"/>
                    </a:lnTo>
                    <a:lnTo>
                      <a:pt x="4" y="28"/>
                    </a:lnTo>
                    <a:lnTo>
                      <a:pt x="7" y="27"/>
                    </a:lnTo>
                    <a:lnTo>
                      <a:pt x="9" y="24"/>
                    </a:lnTo>
                    <a:lnTo>
                      <a:pt x="12" y="21"/>
                    </a:lnTo>
                    <a:lnTo>
                      <a:pt x="14" y="17"/>
                    </a:lnTo>
                    <a:lnTo>
                      <a:pt x="17" y="13"/>
                    </a:lnTo>
                    <a:lnTo>
                      <a:pt x="19" y="11"/>
                    </a:lnTo>
                    <a:lnTo>
                      <a:pt x="22" y="11"/>
                    </a:lnTo>
                    <a:lnTo>
                      <a:pt x="26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4" name="Freeform 22"/>
              <p:cNvSpPr>
                <a:spLocks/>
              </p:cNvSpPr>
              <p:nvPr/>
            </p:nvSpPr>
            <p:spPr bwMode="auto">
              <a:xfrm>
                <a:off x="2650" y="3963"/>
                <a:ext cx="44" cy="176"/>
              </a:xfrm>
              <a:custGeom>
                <a:avLst/>
                <a:gdLst/>
                <a:ahLst/>
                <a:cxnLst>
                  <a:cxn ang="0">
                    <a:pos x="26" y="14"/>
                  </a:cxn>
                  <a:cxn ang="0">
                    <a:pos x="28" y="41"/>
                  </a:cxn>
                  <a:cxn ang="0">
                    <a:pos x="27" y="94"/>
                  </a:cxn>
                  <a:cxn ang="0">
                    <a:pos x="26" y="147"/>
                  </a:cxn>
                  <a:cxn ang="0">
                    <a:pos x="25" y="171"/>
                  </a:cxn>
                  <a:cxn ang="0">
                    <a:pos x="27" y="173"/>
                  </a:cxn>
                  <a:cxn ang="0">
                    <a:pos x="28" y="174"/>
                  </a:cxn>
                  <a:cxn ang="0">
                    <a:pos x="29" y="175"/>
                  </a:cxn>
                  <a:cxn ang="0">
                    <a:pos x="32" y="175"/>
                  </a:cxn>
                  <a:cxn ang="0">
                    <a:pos x="35" y="175"/>
                  </a:cxn>
                  <a:cxn ang="0">
                    <a:pos x="37" y="174"/>
                  </a:cxn>
                  <a:cxn ang="0">
                    <a:pos x="39" y="173"/>
                  </a:cxn>
                  <a:cxn ang="0">
                    <a:pos x="40" y="171"/>
                  </a:cxn>
                  <a:cxn ang="0">
                    <a:pos x="42" y="170"/>
                  </a:cxn>
                  <a:cxn ang="0">
                    <a:pos x="42" y="168"/>
                  </a:cxn>
                  <a:cxn ang="0">
                    <a:pos x="43" y="166"/>
                  </a:cxn>
                  <a:cxn ang="0">
                    <a:pos x="43" y="164"/>
                  </a:cxn>
                  <a:cxn ang="0">
                    <a:pos x="41" y="123"/>
                  </a:cxn>
                  <a:cxn ang="0">
                    <a:pos x="40" y="76"/>
                  </a:cxn>
                  <a:cxn ang="0">
                    <a:pos x="40" y="36"/>
                  </a:cxn>
                  <a:cxn ang="0">
                    <a:pos x="40" y="16"/>
                  </a:cxn>
                  <a:cxn ang="0">
                    <a:pos x="38" y="9"/>
                  </a:cxn>
                  <a:cxn ang="0">
                    <a:pos x="35" y="4"/>
                  </a:cxn>
                  <a:cxn ang="0">
                    <a:pos x="29" y="1"/>
                  </a:cxn>
                  <a:cxn ang="0">
                    <a:pos x="23" y="0"/>
                  </a:cxn>
                  <a:cxn ang="0">
                    <a:pos x="16" y="2"/>
                  </a:cxn>
                  <a:cxn ang="0">
                    <a:pos x="10" y="5"/>
                  </a:cxn>
                  <a:cxn ang="0">
                    <a:pos x="5" y="11"/>
                  </a:cxn>
                  <a:cxn ang="0">
                    <a:pos x="1" y="18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1" y="27"/>
                  </a:cxn>
                  <a:cxn ang="0">
                    <a:pos x="4" y="28"/>
                  </a:cxn>
                  <a:cxn ang="0">
                    <a:pos x="7" y="27"/>
                  </a:cxn>
                  <a:cxn ang="0">
                    <a:pos x="10" y="24"/>
                  </a:cxn>
                  <a:cxn ang="0">
                    <a:pos x="12" y="21"/>
                  </a:cxn>
                  <a:cxn ang="0">
                    <a:pos x="14" y="16"/>
                  </a:cxn>
                  <a:cxn ang="0">
                    <a:pos x="17" y="13"/>
                  </a:cxn>
                  <a:cxn ang="0">
                    <a:pos x="19" y="11"/>
                  </a:cxn>
                  <a:cxn ang="0">
                    <a:pos x="22" y="11"/>
                  </a:cxn>
                  <a:cxn ang="0">
                    <a:pos x="26" y="14"/>
                  </a:cxn>
                </a:cxnLst>
                <a:rect l="0" t="0" r="r" b="b"/>
                <a:pathLst>
                  <a:path w="44" h="176">
                    <a:moveTo>
                      <a:pt x="26" y="14"/>
                    </a:moveTo>
                    <a:lnTo>
                      <a:pt x="28" y="41"/>
                    </a:lnTo>
                    <a:lnTo>
                      <a:pt x="27" y="94"/>
                    </a:lnTo>
                    <a:lnTo>
                      <a:pt x="26" y="147"/>
                    </a:lnTo>
                    <a:lnTo>
                      <a:pt x="25" y="171"/>
                    </a:lnTo>
                    <a:lnTo>
                      <a:pt x="27" y="173"/>
                    </a:lnTo>
                    <a:lnTo>
                      <a:pt x="28" y="174"/>
                    </a:lnTo>
                    <a:lnTo>
                      <a:pt x="29" y="175"/>
                    </a:lnTo>
                    <a:lnTo>
                      <a:pt x="32" y="175"/>
                    </a:lnTo>
                    <a:lnTo>
                      <a:pt x="35" y="175"/>
                    </a:lnTo>
                    <a:lnTo>
                      <a:pt x="37" y="174"/>
                    </a:lnTo>
                    <a:lnTo>
                      <a:pt x="39" y="173"/>
                    </a:lnTo>
                    <a:lnTo>
                      <a:pt x="40" y="171"/>
                    </a:lnTo>
                    <a:lnTo>
                      <a:pt x="42" y="170"/>
                    </a:lnTo>
                    <a:lnTo>
                      <a:pt x="42" y="168"/>
                    </a:lnTo>
                    <a:lnTo>
                      <a:pt x="43" y="166"/>
                    </a:lnTo>
                    <a:lnTo>
                      <a:pt x="43" y="164"/>
                    </a:lnTo>
                    <a:lnTo>
                      <a:pt x="41" y="123"/>
                    </a:lnTo>
                    <a:lnTo>
                      <a:pt x="40" y="76"/>
                    </a:lnTo>
                    <a:lnTo>
                      <a:pt x="40" y="36"/>
                    </a:lnTo>
                    <a:lnTo>
                      <a:pt x="40" y="16"/>
                    </a:lnTo>
                    <a:lnTo>
                      <a:pt x="38" y="9"/>
                    </a:lnTo>
                    <a:lnTo>
                      <a:pt x="35" y="4"/>
                    </a:lnTo>
                    <a:lnTo>
                      <a:pt x="29" y="1"/>
                    </a:lnTo>
                    <a:lnTo>
                      <a:pt x="23" y="0"/>
                    </a:lnTo>
                    <a:lnTo>
                      <a:pt x="16" y="2"/>
                    </a:lnTo>
                    <a:lnTo>
                      <a:pt x="10" y="5"/>
                    </a:lnTo>
                    <a:lnTo>
                      <a:pt x="5" y="11"/>
                    </a:lnTo>
                    <a:lnTo>
                      <a:pt x="1" y="18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1" y="27"/>
                    </a:lnTo>
                    <a:lnTo>
                      <a:pt x="4" y="28"/>
                    </a:lnTo>
                    <a:lnTo>
                      <a:pt x="7" y="27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6"/>
                    </a:lnTo>
                    <a:lnTo>
                      <a:pt x="17" y="13"/>
                    </a:lnTo>
                    <a:lnTo>
                      <a:pt x="19" y="11"/>
                    </a:lnTo>
                    <a:lnTo>
                      <a:pt x="22" y="11"/>
                    </a:lnTo>
                    <a:lnTo>
                      <a:pt x="26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5" name="Freeform 23"/>
              <p:cNvSpPr>
                <a:spLocks/>
              </p:cNvSpPr>
              <p:nvPr/>
            </p:nvSpPr>
            <p:spPr bwMode="auto">
              <a:xfrm>
                <a:off x="2549" y="3964"/>
                <a:ext cx="43" cy="176"/>
              </a:xfrm>
              <a:custGeom>
                <a:avLst/>
                <a:gdLst/>
                <a:ahLst/>
                <a:cxnLst>
                  <a:cxn ang="0">
                    <a:pos x="25" y="14"/>
                  </a:cxn>
                  <a:cxn ang="0">
                    <a:pos x="27" y="41"/>
                  </a:cxn>
                  <a:cxn ang="0">
                    <a:pos x="26" y="94"/>
                  </a:cxn>
                  <a:cxn ang="0">
                    <a:pos x="25" y="146"/>
                  </a:cxn>
                  <a:cxn ang="0">
                    <a:pos x="25" y="171"/>
                  </a:cxn>
                  <a:cxn ang="0">
                    <a:pos x="26" y="173"/>
                  </a:cxn>
                  <a:cxn ang="0">
                    <a:pos x="27" y="174"/>
                  </a:cxn>
                  <a:cxn ang="0">
                    <a:pos x="28" y="175"/>
                  </a:cxn>
                  <a:cxn ang="0">
                    <a:pos x="31" y="175"/>
                  </a:cxn>
                  <a:cxn ang="0">
                    <a:pos x="34" y="174"/>
                  </a:cxn>
                  <a:cxn ang="0">
                    <a:pos x="36" y="174"/>
                  </a:cxn>
                  <a:cxn ang="0">
                    <a:pos x="38" y="173"/>
                  </a:cxn>
                  <a:cxn ang="0">
                    <a:pos x="40" y="171"/>
                  </a:cxn>
                  <a:cxn ang="0">
                    <a:pos x="41" y="170"/>
                  </a:cxn>
                  <a:cxn ang="0">
                    <a:pos x="41" y="168"/>
                  </a:cxn>
                  <a:cxn ang="0">
                    <a:pos x="42" y="166"/>
                  </a:cxn>
                  <a:cxn ang="0">
                    <a:pos x="42" y="164"/>
                  </a:cxn>
                  <a:cxn ang="0">
                    <a:pos x="40" y="123"/>
                  </a:cxn>
                  <a:cxn ang="0">
                    <a:pos x="40" y="76"/>
                  </a:cxn>
                  <a:cxn ang="0">
                    <a:pos x="39" y="36"/>
                  </a:cxn>
                  <a:cxn ang="0">
                    <a:pos x="39" y="17"/>
                  </a:cxn>
                  <a:cxn ang="0">
                    <a:pos x="37" y="9"/>
                  </a:cxn>
                  <a:cxn ang="0">
                    <a:pos x="34" y="4"/>
                  </a:cxn>
                  <a:cxn ang="0">
                    <a:pos x="28" y="1"/>
                  </a:cxn>
                  <a:cxn ang="0">
                    <a:pos x="22" y="0"/>
                  </a:cxn>
                  <a:cxn ang="0">
                    <a:pos x="15" y="2"/>
                  </a:cxn>
                  <a:cxn ang="0">
                    <a:pos x="9" y="5"/>
                  </a:cxn>
                  <a:cxn ang="0">
                    <a:pos x="4" y="11"/>
                  </a:cxn>
                  <a:cxn ang="0">
                    <a:pos x="1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1" y="27"/>
                  </a:cxn>
                  <a:cxn ang="0">
                    <a:pos x="3" y="28"/>
                  </a:cxn>
                  <a:cxn ang="0">
                    <a:pos x="6" y="28"/>
                  </a:cxn>
                  <a:cxn ang="0">
                    <a:pos x="9" y="25"/>
                  </a:cxn>
                  <a:cxn ang="0">
                    <a:pos x="11" y="21"/>
                  </a:cxn>
                  <a:cxn ang="0">
                    <a:pos x="14" y="17"/>
                  </a:cxn>
                  <a:cxn ang="0">
                    <a:pos x="16" y="13"/>
                  </a:cxn>
                  <a:cxn ang="0">
                    <a:pos x="19" y="11"/>
                  </a:cxn>
                  <a:cxn ang="0">
                    <a:pos x="22" y="11"/>
                  </a:cxn>
                  <a:cxn ang="0">
                    <a:pos x="25" y="14"/>
                  </a:cxn>
                </a:cxnLst>
                <a:rect l="0" t="0" r="r" b="b"/>
                <a:pathLst>
                  <a:path w="43" h="176">
                    <a:moveTo>
                      <a:pt x="25" y="14"/>
                    </a:moveTo>
                    <a:lnTo>
                      <a:pt x="27" y="41"/>
                    </a:lnTo>
                    <a:lnTo>
                      <a:pt x="26" y="94"/>
                    </a:lnTo>
                    <a:lnTo>
                      <a:pt x="25" y="146"/>
                    </a:lnTo>
                    <a:lnTo>
                      <a:pt x="25" y="171"/>
                    </a:lnTo>
                    <a:lnTo>
                      <a:pt x="26" y="173"/>
                    </a:lnTo>
                    <a:lnTo>
                      <a:pt x="27" y="174"/>
                    </a:lnTo>
                    <a:lnTo>
                      <a:pt x="28" y="175"/>
                    </a:lnTo>
                    <a:lnTo>
                      <a:pt x="31" y="175"/>
                    </a:lnTo>
                    <a:lnTo>
                      <a:pt x="34" y="174"/>
                    </a:lnTo>
                    <a:lnTo>
                      <a:pt x="36" y="174"/>
                    </a:lnTo>
                    <a:lnTo>
                      <a:pt x="38" y="173"/>
                    </a:lnTo>
                    <a:lnTo>
                      <a:pt x="40" y="171"/>
                    </a:lnTo>
                    <a:lnTo>
                      <a:pt x="41" y="170"/>
                    </a:lnTo>
                    <a:lnTo>
                      <a:pt x="41" y="168"/>
                    </a:lnTo>
                    <a:lnTo>
                      <a:pt x="42" y="166"/>
                    </a:lnTo>
                    <a:lnTo>
                      <a:pt x="42" y="164"/>
                    </a:lnTo>
                    <a:lnTo>
                      <a:pt x="40" y="123"/>
                    </a:lnTo>
                    <a:lnTo>
                      <a:pt x="40" y="76"/>
                    </a:lnTo>
                    <a:lnTo>
                      <a:pt x="39" y="36"/>
                    </a:lnTo>
                    <a:lnTo>
                      <a:pt x="39" y="17"/>
                    </a:lnTo>
                    <a:lnTo>
                      <a:pt x="37" y="9"/>
                    </a:lnTo>
                    <a:lnTo>
                      <a:pt x="34" y="4"/>
                    </a:lnTo>
                    <a:lnTo>
                      <a:pt x="28" y="1"/>
                    </a:lnTo>
                    <a:lnTo>
                      <a:pt x="22" y="0"/>
                    </a:lnTo>
                    <a:lnTo>
                      <a:pt x="15" y="2"/>
                    </a:lnTo>
                    <a:lnTo>
                      <a:pt x="9" y="5"/>
                    </a:lnTo>
                    <a:lnTo>
                      <a:pt x="4" y="11"/>
                    </a:lnTo>
                    <a:lnTo>
                      <a:pt x="1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1" y="27"/>
                    </a:lnTo>
                    <a:lnTo>
                      <a:pt x="3" y="28"/>
                    </a:lnTo>
                    <a:lnTo>
                      <a:pt x="6" y="28"/>
                    </a:lnTo>
                    <a:lnTo>
                      <a:pt x="9" y="25"/>
                    </a:lnTo>
                    <a:lnTo>
                      <a:pt x="11" y="21"/>
                    </a:lnTo>
                    <a:lnTo>
                      <a:pt x="14" y="17"/>
                    </a:lnTo>
                    <a:lnTo>
                      <a:pt x="16" y="13"/>
                    </a:lnTo>
                    <a:lnTo>
                      <a:pt x="19" y="11"/>
                    </a:lnTo>
                    <a:lnTo>
                      <a:pt x="22" y="11"/>
                    </a:lnTo>
                    <a:lnTo>
                      <a:pt x="25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6" name="Freeform 24"/>
              <p:cNvSpPr>
                <a:spLocks/>
              </p:cNvSpPr>
              <p:nvPr/>
            </p:nvSpPr>
            <p:spPr bwMode="auto">
              <a:xfrm>
                <a:off x="2727" y="3870"/>
                <a:ext cx="46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"/>
                  </a:cxn>
                  <a:cxn ang="0">
                    <a:pos x="10" y="5"/>
                  </a:cxn>
                  <a:cxn ang="0">
                    <a:pos x="16" y="9"/>
                  </a:cxn>
                  <a:cxn ang="0">
                    <a:pos x="21" y="13"/>
                  </a:cxn>
                  <a:cxn ang="0">
                    <a:pos x="26" y="17"/>
                  </a:cxn>
                  <a:cxn ang="0">
                    <a:pos x="29" y="20"/>
                  </a:cxn>
                  <a:cxn ang="0">
                    <a:pos x="32" y="22"/>
                  </a:cxn>
                  <a:cxn ang="0">
                    <a:pos x="33" y="23"/>
                  </a:cxn>
                  <a:cxn ang="0">
                    <a:pos x="26" y="53"/>
                  </a:cxn>
                  <a:cxn ang="0">
                    <a:pos x="45" y="31"/>
                  </a:cxn>
                  <a:cxn ang="0">
                    <a:pos x="24" y="8"/>
                  </a:cxn>
                  <a:cxn ang="0">
                    <a:pos x="0" y="0"/>
                  </a:cxn>
                </a:cxnLst>
                <a:rect l="0" t="0" r="r" b="b"/>
                <a:pathLst>
                  <a:path w="46" h="54">
                    <a:moveTo>
                      <a:pt x="0" y="0"/>
                    </a:moveTo>
                    <a:lnTo>
                      <a:pt x="5" y="2"/>
                    </a:lnTo>
                    <a:lnTo>
                      <a:pt x="10" y="5"/>
                    </a:lnTo>
                    <a:lnTo>
                      <a:pt x="16" y="9"/>
                    </a:lnTo>
                    <a:lnTo>
                      <a:pt x="21" y="13"/>
                    </a:lnTo>
                    <a:lnTo>
                      <a:pt x="26" y="17"/>
                    </a:lnTo>
                    <a:lnTo>
                      <a:pt x="29" y="20"/>
                    </a:lnTo>
                    <a:lnTo>
                      <a:pt x="32" y="22"/>
                    </a:lnTo>
                    <a:lnTo>
                      <a:pt x="33" y="23"/>
                    </a:lnTo>
                    <a:lnTo>
                      <a:pt x="26" y="53"/>
                    </a:lnTo>
                    <a:lnTo>
                      <a:pt x="45" y="31"/>
                    </a:lnTo>
                    <a:lnTo>
                      <a:pt x="24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457" name="Freeform 25"/>
              <p:cNvSpPr>
                <a:spLocks/>
              </p:cNvSpPr>
              <p:nvPr/>
            </p:nvSpPr>
            <p:spPr bwMode="auto">
              <a:xfrm>
                <a:off x="2496" y="3895"/>
                <a:ext cx="9" cy="7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17"/>
                  </a:cxn>
                  <a:cxn ang="0">
                    <a:pos x="8" y="40"/>
                  </a:cxn>
                  <a:cxn ang="0">
                    <a:pos x="8" y="60"/>
                  </a:cxn>
                  <a:cxn ang="0">
                    <a:pos x="8" y="69"/>
                  </a:cxn>
                  <a:cxn ang="0">
                    <a:pos x="2" y="51"/>
                  </a:cxn>
                  <a:cxn ang="0">
                    <a:pos x="0" y="18"/>
                  </a:cxn>
                  <a:cxn ang="0">
                    <a:pos x="8" y="0"/>
                  </a:cxn>
                </a:cxnLst>
                <a:rect l="0" t="0" r="r" b="b"/>
                <a:pathLst>
                  <a:path w="9" h="70">
                    <a:moveTo>
                      <a:pt x="8" y="0"/>
                    </a:moveTo>
                    <a:lnTo>
                      <a:pt x="8" y="17"/>
                    </a:lnTo>
                    <a:lnTo>
                      <a:pt x="8" y="40"/>
                    </a:lnTo>
                    <a:lnTo>
                      <a:pt x="8" y="60"/>
                    </a:lnTo>
                    <a:lnTo>
                      <a:pt x="8" y="69"/>
                    </a:lnTo>
                    <a:lnTo>
                      <a:pt x="2" y="51"/>
                    </a:lnTo>
                    <a:lnTo>
                      <a:pt x="0" y="18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8459" name="Freeform 27"/>
            <p:cNvSpPr>
              <a:spLocks/>
            </p:cNvSpPr>
            <p:nvPr/>
          </p:nvSpPr>
          <p:spPr bwMode="auto">
            <a:xfrm>
              <a:off x="2124" y="3487"/>
              <a:ext cx="501" cy="4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3" y="13"/>
                </a:cxn>
                <a:cxn ang="0">
                  <a:pos x="185" y="38"/>
                </a:cxn>
                <a:cxn ang="0">
                  <a:pos x="269" y="89"/>
                </a:cxn>
                <a:cxn ang="0">
                  <a:pos x="345" y="146"/>
                </a:cxn>
                <a:cxn ang="0">
                  <a:pos x="408" y="222"/>
                </a:cxn>
                <a:cxn ang="0">
                  <a:pos x="433" y="260"/>
                </a:cxn>
                <a:cxn ang="0">
                  <a:pos x="458" y="298"/>
                </a:cxn>
                <a:cxn ang="0">
                  <a:pos x="475" y="343"/>
                </a:cxn>
                <a:cxn ang="0">
                  <a:pos x="487" y="387"/>
                </a:cxn>
                <a:cxn ang="0">
                  <a:pos x="496" y="432"/>
                </a:cxn>
                <a:cxn ang="0">
                  <a:pos x="500" y="476"/>
                </a:cxn>
              </a:cxnLst>
              <a:rect l="0" t="0" r="r" b="b"/>
              <a:pathLst>
                <a:path w="501" h="477">
                  <a:moveTo>
                    <a:pt x="0" y="0"/>
                  </a:moveTo>
                  <a:lnTo>
                    <a:pt x="93" y="13"/>
                  </a:lnTo>
                  <a:lnTo>
                    <a:pt x="185" y="38"/>
                  </a:lnTo>
                  <a:lnTo>
                    <a:pt x="269" y="89"/>
                  </a:lnTo>
                  <a:lnTo>
                    <a:pt x="345" y="146"/>
                  </a:lnTo>
                  <a:lnTo>
                    <a:pt x="408" y="222"/>
                  </a:lnTo>
                  <a:lnTo>
                    <a:pt x="433" y="260"/>
                  </a:lnTo>
                  <a:lnTo>
                    <a:pt x="458" y="298"/>
                  </a:lnTo>
                  <a:lnTo>
                    <a:pt x="475" y="343"/>
                  </a:lnTo>
                  <a:lnTo>
                    <a:pt x="487" y="387"/>
                  </a:lnTo>
                  <a:lnTo>
                    <a:pt x="496" y="432"/>
                  </a:lnTo>
                  <a:lnTo>
                    <a:pt x="500" y="476"/>
                  </a:lnTo>
                </a:path>
              </a:pathLst>
            </a:custGeom>
            <a:noFill/>
            <a:ln w="25400" cap="rnd" cmpd="sng">
              <a:solidFill>
                <a:srgbClr val="FFCC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8460" name="Freeform 28"/>
            <p:cNvSpPr>
              <a:spLocks/>
            </p:cNvSpPr>
            <p:nvPr/>
          </p:nvSpPr>
          <p:spPr bwMode="auto">
            <a:xfrm>
              <a:off x="4080" y="2736"/>
              <a:ext cx="193" cy="192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56" y="7"/>
                </a:cxn>
                <a:cxn ang="0">
                  <a:pos x="24" y="28"/>
                </a:cxn>
                <a:cxn ang="0">
                  <a:pos x="4" y="62"/>
                </a:cxn>
                <a:cxn ang="0">
                  <a:pos x="0" y="99"/>
                </a:cxn>
                <a:cxn ang="0">
                  <a:pos x="9" y="133"/>
                </a:cxn>
                <a:cxn ang="0">
                  <a:pos x="28" y="161"/>
                </a:cxn>
                <a:cxn ang="0">
                  <a:pos x="58" y="184"/>
                </a:cxn>
                <a:cxn ang="0">
                  <a:pos x="99" y="191"/>
                </a:cxn>
                <a:cxn ang="0">
                  <a:pos x="138" y="184"/>
                </a:cxn>
                <a:cxn ang="0">
                  <a:pos x="168" y="159"/>
                </a:cxn>
                <a:cxn ang="0">
                  <a:pos x="190" y="129"/>
                </a:cxn>
                <a:cxn ang="0">
                  <a:pos x="192" y="92"/>
                </a:cxn>
                <a:cxn ang="0">
                  <a:pos x="186" y="53"/>
                </a:cxn>
                <a:cxn ang="0">
                  <a:pos x="166" y="25"/>
                </a:cxn>
                <a:cxn ang="0">
                  <a:pos x="134" y="7"/>
                </a:cxn>
                <a:cxn ang="0">
                  <a:pos x="95" y="0"/>
                </a:cxn>
              </a:cxnLst>
              <a:rect l="0" t="0" r="r" b="b"/>
              <a:pathLst>
                <a:path w="193" h="192">
                  <a:moveTo>
                    <a:pt x="95" y="0"/>
                  </a:moveTo>
                  <a:lnTo>
                    <a:pt x="56" y="7"/>
                  </a:lnTo>
                  <a:lnTo>
                    <a:pt x="24" y="28"/>
                  </a:lnTo>
                  <a:lnTo>
                    <a:pt x="4" y="62"/>
                  </a:lnTo>
                  <a:lnTo>
                    <a:pt x="0" y="99"/>
                  </a:lnTo>
                  <a:lnTo>
                    <a:pt x="9" y="133"/>
                  </a:lnTo>
                  <a:lnTo>
                    <a:pt x="28" y="161"/>
                  </a:lnTo>
                  <a:lnTo>
                    <a:pt x="58" y="184"/>
                  </a:lnTo>
                  <a:lnTo>
                    <a:pt x="99" y="191"/>
                  </a:lnTo>
                  <a:lnTo>
                    <a:pt x="138" y="184"/>
                  </a:lnTo>
                  <a:lnTo>
                    <a:pt x="168" y="159"/>
                  </a:lnTo>
                  <a:lnTo>
                    <a:pt x="190" y="129"/>
                  </a:lnTo>
                  <a:lnTo>
                    <a:pt x="192" y="92"/>
                  </a:lnTo>
                  <a:lnTo>
                    <a:pt x="186" y="53"/>
                  </a:lnTo>
                  <a:lnTo>
                    <a:pt x="166" y="25"/>
                  </a:lnTo>
                  <a:lnTo>
                    <a:pt x="134" y="7"/>
                  </a:lnTo>
                  <a:lnTo>
                    <a:pt x="95" y="0"/>
                  </a:lnTo>
                </a:path>
              </a:pathLst>
            </a:custGeom>
            <a:solidFill>
              <a:srgbClr val="00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8461" name="Freeform 29"/>
            <p:cNvSpPr>
              <a:spLocks/>
            </p:cNvSpPr>
            <p:nvPr/>
          </p:nvSpPr>
          <p:spPr bwMode="auto">
            <a:xfrm>
              <a:off x="2170" y="2408"/>
              <a:ext cx="2248" cy="4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28" y="32"/>
                </a:cxn>
                <a:cxn ang="0">
                  <a:pos x="56" y="45"/>
                </a:cxn>
                <a:cxn ang="0">
                  <a:pos x="99" y="59"/>
                </a:cxn>
                <a:cxn ang="0">
                  <a:pos x="148" y="72"/>
                </a:cxn>
                <a:cxn ang="0">
                  <a:pos x="205" y="86"/>
                </a:cxn>
                <a:cxn ang="0">
                  <a:pos x="275" y="100"/>
                </a:cxn>
                <a:cxn ang="0">
                  <a:pos x="353" y="113"/>
                </a:cxn>
                <a:cxn ang="0">
                  <a:pos x="523" y="131"/>
                </a:cxn>
                <a:cxn ang="0">
                  <a:pos x="706" y="149"/>
                </a:cxn>
                <a:cxn ang="0">
                  <a:pos x="911" y="158"/>
                </a:cxn>
                <a:cxn ang="0">
                  <a:pos x="1123" y="163"/>
                </a:cxn>
                <a:cxn ang="0">
                  <a:pos x="1335" y="168"/>
                </a:cxn>
                <a:cxn ang="0">
                  <a:pos x="1533" y="172"/>
                </a:cxn>
                <a:cxn ang="0">
                  <a:pos x="1724" y="186"/>
                </a:cxn>
                <a:cxn ang="0">
                  <a:pos x="1894" y="204"/>
                </a:cxn>
                <a:cxn ang="0">
                  <a:pos x="1971" y="213"/>
                </a:cxn>
                <a:cxn ang="0">
                  <a:pos x="2042" y="222"/>
                </a:cxn>
                <a:cxn ang="0">
                  <a:pos x="2099" y="231"/>
                </a:cxn>
                <a:cxn ang="0">
                  <a:pos x="2148" y="244"/>
                </a:cxn>
                <a:cxn ang="0">
                  <a:pos x="2190" y="254"/>
                </a:cxn>
                <a:cxn ang="0">
                  <a:pos x="2219" y="267"/>
                </a:cxn>
                <a:cxn ang="0">
                  <a:pos x="2240" y="276"/>
                </a:cxn>
                <a:cxn ang="0">
                  <a:pos x="2247" y="290"/>
                </a:cxn>
                <a:cxn ang="0">
                  <a:pos x="2233" y="340"/>
                </a:cxn>
                <a:cxn ang="0">
                  <a:pos x="2205" y="380"/>
                </a:cxn>
                <a:cxn ang="0">
                  <a:pos x="2183" y="398"/>
                </a:cxn>
                <a:cxn ang="0">
                  <a:pos x="2155" y="412"/>
                </a:cxn>
                <a:cxn ang="0">
                  <a:pos x="2127" y="416"/>
                </a:cxn>
                <a:cxn ang="0">
                  <a:pos x="2099" y="421"/>
                </a:cxn>
              </a:cxnLst>
              <a:rect l="0" t="0" r="r" b="b"/>
              <a:pathLst>
                <a:path w="2248" h="422">
                  <a:moveTo>
                    <a:pt x="0" y="0"/>
                  </a:moveTo>
                  <a:lnTo>
                    <a:pt x="7" y="14"/>
                  </a:lnTo>
                  <a:lnTo>
                    <a:pt x="28" y="32"/>
                  </a:lnTo>
                  <a:lnTo>
                    <a:pt x="56" y="45"/>
                  </a:lnTo>
                  <a:lnTo>
                    <a:pt x="99" y="59"/>
                  </a:lnTo>
                  <a:lnTo>
                    <a:pt x="148" y="72"/>
                  </a:lnTo>
                  <a:lnTo>
                    <a:pt x="205" y="86"/>
                  </a:lnTo>
                  <a:lnTo>
                    <a:pt x="275" y="100"/>
                  </a:lnTo>
                  <a:lnTo>
                    <a:pt x="353" y="113"/>
                  </a:lnTo>
                  <a:lnTo>
                    <a:pt x="523" y="131"/>
                  </a:lnTo>
                  <a:lnTo>
                    <a:pt x="706" y="149"/>
                  </a:lnTo>
                  <a:lnTo>
                    <a:pt x="911" y="158"/>
                  </a:lnTo>
                  <a:lnTo>
                    <a:pt x="1123" y="163"/>
                  </a:lnTo>
                  <a:lnTo>
                    <a:pt x="1335" y="168"/>
                  </a:lnTo>
                  <a:lnTo>
                    <a:pt x="1533" y="172"/>
                  </a:lnTo>
                  <a:lnTo>
                    <a:pt x="1724" y="186"/>
                  </a:lnTo>
                  <a:lnTo>
                    <a:pt x="1894" y="204"/>
                  </a:lnTo>
                  <a:lnTo>
                    <a:pt x="1971" y="213"/>
                  </a:lnTo>
                  <a:lnTo>
                    <a:pt x="2042" y="222"/>
                  </a:lnTo>
                  <a:lnTo>
                    <a:pt x="2099" y="231"/>
                  </a:lnTo>
                  <a:lnTo>
                    <a:pt x="2148" y="244"/>
                  </a:lnTo>
                  <a:lnTo>
                    <a:pt x="2190" y="254"/>
                  </a:lnTo>
                  <a:lnTo>
                    <a:pt x="2219" y="267"/>
                  </a:lnTo>
                  <a:lnTo>
                    <a:pt x="2240" y="276"/>
                  </a:lnTo>
                  <a:lnTo>
                    <a:pt x="2247" y="290"/>
                  </a:lnTo>
                  <a:lnTo>
                    <a:pt x="2233" y="340"/>
                  </a:lnTo>
                  <a:lnTo>
                    <a:pt x="2205" y="380"/>
                  </a:lnTo>
                  <a:lnTo>
                    <a:pt x="2183" y="398"/>
                  </a:lnTo>
                  <a:lnTo>
                    <a:pt x="2155" y="412"/>
                  </a:lnTo>
                  <a:lnTo>
                    <a:pt x="2127" y="416"/>
                  </a:lnTo>
                  <a:lnTo>
                    <a:pt x="2099" y="421"/>
                  </a:lnTo>
                </a:path>
              </a:pathLst>
            </a:custGeom>
            <a:noFill/>
            <a:ln w="25400" cap="rnd" cmpd="sng">
              <a:solidFill>
                <a:srgbClr val="FFCC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8463" name="Line 31"/>
          <p:cNvSpPr>
            <a:spLocks noChangeShapeType="1"/>
          </p:cNvSpPr>
          <p:nvPr/>
        </p:nvSpPr>
        <p:spPr bwMode="auto">
          <a:xfrm flipV="1">
            <a:off x="4078288" y="4992688"/>
            <a:ext cx="836612" cy="30321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30188" y="1525588"/>
            <a:ext cx="86836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FFFFFF"/>
                </a:solidFill>
                <a:latin typeface="Arial" charset="0"/>
              </a:rPr>
              <a:t>Clonación por transplante de células de adulto: </a:t>
            </a:r>
          </a:p>
        </p:txBody>
      </p:sp>
      <p:grpSp>
        <p:nvGrpSpPr>
          <p:cNvPr id="20600" name="Group 120"/>
          <p:cNvGrpSpPr>
            <a:grpSpLocks/>
          </p:cNvGrpSpPr>
          <p:nvPr/>
        </p:nvGrpSpPr>
        <p:grpSpPr bwMode="auto">
          <a:xfrm>
            <a:off x="339725" y="3352800"/>
            <a:ext cx="8272463" cy="3181350"/>
            <a:chOff x="214" y="2112"/>
            <a:chExt cx="5211" cy="2004"/>
          </a:xfrm>
        </p:grpSpPr>
        <p:grpSp>
          <p:nvGrpSpPr>
            <p:cNvPr id="20508" name="Group 28"/>
            <p:cNvGrpSpPr>
              <a:grpSpLocks/>
            </p:cNvGrpSpPr>
            <p:nvPr/>
          </p:nvGrpSpPr>
          <p:grpSpPr bwMode="auto">
            <a:xfrm>
              <a:off x="4892" y="2896"/>
              <a:ext cx="533" cy="436"/>
              <a:chOff x="4892" y="2896"/>
              <a:chExt cx="533" cy="436"/>
            </a:xfrm>
          </p:grpSpPr>
          <p:grpSp>
            <p:nvGrpSpPr>
              <p:cNvPr id="20485" name="Group 5"/>
              <p:cNvGrpSpPr>
                <a:grpSpLocks/>
              </p:cNvGrpSpPr>
              <p:nvPr/>
            </p:nvGrpSpPr>
            <p:grpSpPr bwMode="auto">
              <a:xfrm>
                <a:off x="5391" y="2903"/>
                <a:ext cx="34" cy="40"/>
                <a:chOff x="5391" y="2903"/>
                <a:chExt cx="34" cy="40"/>
              </a:xfrm>
            </p:grpSpPr>
            <p:sp>
              <p:nvSpPr>
                <p:cNvPr id="20483" name="Freeform 3"/>
                <p:cNvSpPr>
                  <a:spLocks/>
                </p:cNvSpPr>
                <p:nvPr/>
              </p:nvSpPr>
              <p:spPr bwMode="auto">
                <a:xfrm>
                  <a:off x="5391" y="2903"/>
                  <a:ext cx="34" cy="40"/>
                </a:xfrm>
                <a:custGeom>
                  <a:avLst/>
                  <a:gdLst/>
                  <a:ahLst/>
                  <a:cxnLst>
                    <a:cxn ang="0">
                      <a:pos x="5" y="39"/>
                    </a:cxn>
                    <a:cxn ang="0">
                      <a:pos x="13" y="39"/>
                    </a:cxn>
                    <a:cxn ang="0">
                      <a:pos x="21" y="37"/>
                    </a:cxn>
                    <a:cxn ang="0">
                      <a:pos x="27" y="31"/>
                    </a:cxn>
                    <a:cxn ang="0">
                      <a:pos x="31" y="23"/>
                    </a:cxn>
                    <a:cxn ang="0">
                      <a:pos x="33" y="14"/>
                    </a:cxn>
                    <a:cxn ang="0">
                      <a:pos x="33" y="6"/>
                    </a:cxn>
                    <a:cxn ang="0">
                      <a:pos x="33" y="0"/>
                    </a:cxn>
                    <a:cxn ang="0">
                      <a:pos x="24" y="2"/>
                    </a:cxn>
                    <a:cxn ang="0">
                      <a:pos x="13" y="6"/>
                    </a:cxn>
                    <a:cxn ang="0">
                      <a:pos x="3" y="13"/>
                    </a:cxn>
                    <a:cxn ang="0">
                      <a:pos x="0" y="19"/>
                    </a:cxn>
                    <a:cxn ang="0">
                      <a:pos x="5" y="39"/>
                    </a:cxn>
                  </a:cxnLst>
                  <a:rect l="0" t="0" r="r" b="b"/>
                  <a:pathLst>
                    <a:path w="34" h="40">
                      <a:moveTo>
                        <a:pt x="5" y="39"/>
                      </a:moveTo>
                      <a:lnTo>
                        <a:pt x="13" y="39"/>
                      </a:lnTo>
                      <a:lnTo>
                        <a:pt x="21" y="37"/>
                      </a:lnTo>
                      <a:lnTo>
                        <a:pt x="27" y="31"/>
                      </a:lnTo>
                      <a:lnTo>
                        <a:pt x="31" y="23"/>
                      </a:lnTo>
                      <a:lnTo>
                        <a:pt x="33" y="14"/>
                      </a:lnTo>
                      <a:lnTo>
                        <a:pt x="33" y="6"/>
                      </a:lnTo>
                      <a:lnTo>
                        <a:pt x="33" y="0"/>
                      </a:lnTo>
                      <a:lnTo>
                        <a:pt x="24" y="2"/>
                      </a:lnTo>
                      <a:lnTo>
                        <a:pt x="13" y="6"/>
                      </a:lnTo>
                      <a:lnTo>
                        <a:pt x="3" y="13"/>
                      </a:lnTo>
                      <a:lnTo>
                        <a:pt x="0" y="19"/>
                      </a:lnTo>
                      <a:lnTo>
                        <a:pt x="5" y="39"/>
                      </a:lnTo>
                    </a:path>
                  </a:pathLst>
                </a:custGeom>
                <a:solidFill>
                  <a:srgbClr val="BF7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484" name="Freeform 4"/>
                <p:cNvSpPr>
                  <a:spLocks/>
                </p:cNvSpPr>
                <p:nvPr/>
              </p:nvSpPr>
              <p:spPr bwMode="auto">
                <a:xfrm>
                  <a:off x="5399" y="2911"/>
                  <a:ext cx="16" cy="21"/>
                </a:xfrm>
                <a:custGeom>
                  <a:avLst/>
                  <a:gdLst/>
                  <a:ahLst/>
                  <a:cxnLst>
                    <a:cxn ang="0">
                      <a:pos x="2" y="20"/>
                    </a:cxn>
                    <a:cxn ang="0">
                      <a:pos x="6" y="20"/>
                    </a:cxn>
                    <a:cxn ang="0">
                      <a:pos x="9" y="19"/>
                    </a:cxn>
                    <a:cxn ang="0">
                      <a:pos x="12" y="16"/>
                    </a:cxn>
                    <a:cxn ang="0">
                      <a:pos x="14" y="12"/>
                    </a:cxn>
                    <a:cxn ang="0">
                      <a:pos x="15" y="7"/>
                    </a:cxn>
                    <a:cxn ang="0">
                      <a:pos x="15" y="3"/>
                    </a:cxn>
                    <a:cxn ang="0">
                      <a:pos x="15" y="0"/>
                    </a:cxn>
                    <a:cxn ang="0">
                      <a:pos x="11" y="1"/>
                    </a:cxn>
                    <a:cxn ang="0">
                      <a:pos x="6" y="3"/>
                    </a:cxn>
                    <a:cxn ang="0">
                      <a:pos x="1" y="7"/>
                    </a:cxn>
                    <a:cxn ang="0">
                      <a:pos x="0" y="10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6" h="21">
                      <a:moveTo>
                        <a:pt x="2" y="20"/>
                      </a:moveTo>
                      <a:lnTo>
                        <a:pt x="6" y="20"/>
                      </a:lnTo>
                      <a:lnTo>
                        <a:pt x="9" y="19"/>
                      </a:lnTo>
                      <a:lnTo>
                        <a:pt x="12" y="16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5" y="3"/>
                      </a:lnTo>
                      <a:lnTo>
                        <a:pt x="15" y="0"/>
                      </a:lnTo>
                      <a:lnTo>
                        <a:pt x="11" y="1"/>
                      </a:lnTo>
                      <a:lnTo>
                        <a:pt x="6" y="3"/>
                      </a:lnTo>
                      <a:lnTo>
                        <a:pt x="1" y="7"/>
                      </a:lnTo>
                      <a:lnTo>
                        <a:pt x="0" y="10"/>
                      </a:lnTo>
                      <a:lnTo>
                        <a:pt x="2" y="20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0486" name="Freeform 6"/>
              <p:cNvSpPr>
                <a:spLocks/>
              </p:cNvSpPr>
              <p:nvPr/>
            </p:nvSpPr>
            <p:spPr bwMode="auto">
              <a:xfrm>
                <a:off x="5389" y="2952"/>
                <a:ext cx="14" cy="9"/>
              </a:xfrm>
              <a:custGeom>
                <a:avLst/>
                <a:gdLst/>
                <a:ahLst/>
                <a:cxnLst>
                  <a:cxn ang="0">
                    <a:pos x="13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1" y="6"/>
                  </a:cxn>
                  <a:cxn ang="0">
                    <a:pos x="0" y="8"/>
                  </a:cxn>
                  <a:cxn ang="0">
                    <a:pos x="3" y="8"/>
                  </a:cxn>
                  <a:cxn ang="0">
                    <a:pos x="7" y="7"/>
                  </a:cxn>
                  <a:cxn ang="0">
                    <a:pos x="10" y="6"/>
                  </a:cxn>
                  <a:cxn ang="0">
                    <a:pos x="12" y="4"/>
                  </a:cxn>
                  <a:cxn ang="0">
                    <a:pos x="13" y="1"/>
                  </a:cxn>
                </a:cxnLst>
                <a:rect l="0" t="0" r="r" b="b"/>
                <a:pathLst>
                  <a:path w="14" h="9">
                    <a:moveTo>
                      <a:pt x="13" y="1"/>
                    </a:move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12" y="4"/>
                    </a:lnTo>
                    <a:lnTo>
                      <a:pt x="13" y="1"/>
                    </a:lnTo>
                  </a:path>
                </a:pathLst>
              </a:custGeom>
              <a:solidFill>
                <a:srgbClr val="7F5F3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auto">
              <a:xfrm>
                <a:off x="4892" y="2896"/>
                <a:ext cx="529" cy="436"/>
              </a:xfrm>
              <a:custGeom>
                <a:avLst/>
                <a:gdLst/>
                <a:ahLst/>
                <a:cxnLst>
                  <a:cxn ang="0">
                    <a:pos x="331" y="34"/>
                  </a:cxn>
                  <a:cxn ang="0">
                    <a:pos x="251" y="51"/>
                  </a:cxn>
                  <a:cxn ang="0">
                    <a:pos x="201" y="61"/>
                  </a:cxn>
                  <a:cxn ang="0">
                    <a:pos x="126" y="51"/>
                  </a:cxn>
                  <a:cxn ang="0">
                    <a:pos x="85" y="42"/>
                  </a:cxn>
                  <a:cxn ang="0">
                    <a:pos x="61" y="41"/>
                  </a:cxn>
                  <a:cxn ang="0">
                    <a:pos x="33" y="53"/>
                  </a:cxn>
                  <a:cxn ang="0">
                    <a:pos x="11" y="72"/>
                  </a:cxn>
                  <a:cxn ang="0">
                    <a:pos x="0" y="119"/>
                  </a:cxn>
                  <a:cxn ang="0">
                    <a:pos x="24" y="215"/>
                  </a:cxn>
                  <a:cxn ang="0">
                    <a:pos x="35" y="363"/>
                  </a:cxn>
                  <a:cxn ang="0">
                    <a:pos x="31" y="428"/>
                  </a:cxn>
                  <a:cxn ang="0">
                    <a:pos x="69" y="392"/>
                  </a:cxn>
                  <a:cxn ang="0">
                    <a:pos x="98" y="435"/>
                  </a:cxn>
                  <a:cxn ang="0">
                    <a:pos x="103" y="392"/>
                  </a:cxn>
                  <a:cxn ang="0">
                    <a:pos x="113" y="321"/>
                  </a:cxn>
                  <a:cxn ang="0">
                    <a:pos x="157" y="251"/>
                  </a:cxn>
                  <a:cxn ang="0">
                    <a:pos x="227" y="256"/>
                  </a:cxn>
                  <a:cxn ang="0">
                    <a:pos x="290" y="239"/>
                  </a:cxn>
                  <a:cxn ang="0">
                    <a:pos x="312" y="251"/>
                  </a:cxn>
                  <a:cxn ang="0">
                    <a:pos x="291" y="328"/>
                  </a:cxn>
                  <a:cxn ang="0">
                    <a:pos x="289" y="384"/>
                  </a:cxn>
                  <a:cxn ang="0">
                    <a:pos x="311" y="404"/>
                  </a:cxn>
                  <a:cxn ang="0">
                    <a:pos x="334" y="395"/>
                  </a:cxn>
                  <a:cxn ang="0">
                    <a:pos x="321" y="365"/>
                  </a:cxn>
                  <a:cxn ang="0">
                    <a:pos x="320" y="321"/>
                  </a:cxn>
                  <a:cxn ang="0">
                    <a:pos x="350" y="245"/>
                  </a:cxn>
                  <a:cxn ang="0">
                    <a:pos x="391" y="154"/>
                  </a:cxn>
                  <a:cxn ang="0">
                    <a:pos x="436" y="117"/>
                  </a:cxn>
                  <a:cxn ang="0">
                    <a:pos x="466" y="121"/>
                  </a:cxn>
                  <a:cxn ang="0">
                    <a:pos x="497" y="135"/>
                  </a:cxn>
                  <a:cxn ang="0">
                    <a:pos x="517" y="129"/>
                  </a:cxn>
                  <a:cxn ang="0">
                    <a:pos x="528" y="112"/>
                  </a:cxn>
                  <a:cxn ang="0">
                    <a:pos x="522" y="91"/>
                  </a:cxn>
                  <a:cxn ang="0">
                    <a:pos x="513" y="73"/>
                  </a:cxn>
                  <a:cxn ang="0">
                    <a:pos x="511" y="61"/>
                  </a:cxn>
                  <a:cxn ang="0">
                    <a:pos x="507" y="47"/>
                  </a:cxn>
                  <a:cxn ang="0">
                    <a:pos x="513" y="26"/>
                  </a:cxn>
                  <a:cxn ang="0">
                    <a:pos x="494" y="6"/>
                  </a:cxn>
                  <a:cxn ang="0">
                    <a:pos x="459" y="0"/>
                  </a:cxn>
                  <a:cxn ang="0">
                    <a:pos x="430" y="10"/>
                  </a:cxn>
                  <a:cxn ang="0">
                    <a:pos x="404" y="9"/>
                  </a:cxn>
                  <a:cxn ang="0">
                    <a:pos x="377" y="3"/>
                  </a:cxn>
                  <a:cxn ang="0">
                    <a:pos x="371" y="14"/>
                  </a:cxn>
                </a:cxnLst>
                <a:rect l="0" t="0" r="r" b="b"/>
                <a:pathLst>
                  <a:path w="529" h="436">
                    <a:moveTo>
                      <a:pt x="382" y="30"/>
                    </a:moveTo>
                    <a:lnTo>
                      <a:pt x="359" y="30"/>
                    </a:lnTo>
                    <a:lnTo>
                      <a:pt x="331" y="34"/>
                    </a:lnTo>
                    <a:lnTo>
                      <a:pt x="292" y="41"/>
                    </a:lnTo>
                    <a:lnTo>
                      <a:pt x="271" y="46"/>
                    </a:lnTo>
                    <a:lnTo>
                      <a:pt x="251" y="51"/>
                    </a:lnTo>
                    <a:lnTo>
                      <a:pt x="233" y="56"/>
                    </a:lnTo>
                    <a:lnTo>
                      <a:pt x="216" y="59"/>
                    </a:lnTo>
                    <a:lnTo>
                      <a:pt x="201" y="61"/>
                    </a:lnTo>
                    <a:lnTo>
                      <a:pt x="181" y="61"/>
                    </a:lnTo>
                    <a:lnTo>
                      <a:pt x="149" y="59"/>
                    </a:lnTo>
                    <a:lnTo>
                      <a:pt x="126" y="51"/>
                    </a:lnTo>
                    <a:lnTo>
                      <a:pt x="109" y="47"/>
                    </a:lnTo>
                    <a:lnTo>
                      <a:pt x="97" y="44"/>
                    </a:lnTo>
                    <a:lnTo>
                      <a:pt x="85" y="42"/>
                    </a:lnTo>
                    <a:lnTo>
                      <a:pt x="76" y="41"/>
                    </a:lnTo>
                    <a:lnTo>
                      <a:pt x="69" y="40"/>
                    </a:lnTo>
                    <a:lnTo>
                      <a:pt x="61" y="41"/>
                    </a:lnTo>
                    <a:lnTo>
                      <a:pt x="53" y="43"/>
                    </a:lnTo>
                    <a:lnTo>
                      <a:pt x="43" y="48"/>
                    </a:lnTo>
                    <a:lnTo>
                      <a:pt x="33" y="53"/>
                    </a:lnTo>
                    <a:lnTo>
                      <a:pt x="25" y="59"/>
                    </a:lnTo>
                    <a:lnTo>
                      <a:pt x="18" y="64"/>
                    </a:lnTo>
                    <a:lnTo>
                      <a:pt x="11" y="72"/>
                    </a:lnTo>
                    <a:lnTo>
                      <a:pt x="6" y="82"/>
                    </a:lnTo>
                    <a:lnTo>
                      <a:pt x="1" y="99"/>
                    </a:lnTo>
                    <a:lnTo>
                      <a:pt x="0" y="119"/>
                    </a:lnTo>
                    <a:lnTo>
                      <a:pt x="5" y="143"/>
                    </a:lnTo>
                    <a:lnTo>
                      <a:pt x="13" y="173"/>
                    </a:lnTo>
                    <a:lnTo>
                      <a:pt x="24" y="215"/>
                    </a:lnTo>
                    <a:lnTo>
                      <a:pt x="25" y="278"/>
                    </a:lnTo>
                    <a:lnTo>
                      <a:pt x="21" y="321"/>
                    </a:lnTo>
                    <a:lnTo>
                      <a:pt x="35" y="363"/>
                    </a:lnTo>
                    <a:lnTo>
                      <a:pt x="38" y="382"/>
                    </a:lnTo>
                    <a:lnTo>
                      <a:pt x="39" y="408"/>
                    </a:lnTo>
                    <a:lnTo>
                      <a:pt x="31" y="428"/>
                    </a:lnTo>
                    <a:lnTo>
                      <a:pt x="43" y="433"/>
                    </a:lnTo>
                    <a:lnTo>
                      <a:pt x="66" y="429"/>
                    </a:lnTo>
                    <a:lnTo>
                      <a:pt x="69" y="392"/>
                    </a:lnTo>
                    <a:lnTo>
                      <a:pt x="73" y="429"/>
                    </a:lnTo>
                    <a:lnTo>
                      <a:pt x="82" y="435"/>
                    </a:lnTo>
                    <a:lnTo>
                      <a:pt x="98" y="435"/>
                    </a:lnTo>
                    <a:lnTo>
                      <a:pt x="112" y="431"/>
                    </a:lnTo>
                    <a:lnTo>
                      <a:pt x="115" y="425"/>
                    </a:lnTo>
                    <a:lnTo>
                      <a:pt x="103" y="392"/>
                    </a:lnTo>
                    <a:lnTo>
                      <a:pt x="101" y="365"/>
                    </a:lnTo>
                    <a:lnTo>
                      <a:pt x="106" y="343"/>
                    </a:lnTo>
                    <a:lnTo>
                      <a:pt x="113" y="321"/>
                    </a:lnTo>
                    <a:lnTo>
                      <a:pt x="123" y="296"/>
                    </a:lnTo>
                    <a:lnTo>
                      <a:pt x="142" y="270"/>
                    </a:lnTo>
                    <a:lnTo>
                      <a:pt x="157" y="251"/>
                    </a:lnTo>
                    <a:lnTo>
                      <a:pt x="182" y="244"/>
                    </a:lnTo>
                    <a:lnTo>
                      <a:pt x="204" y="251"/>
                    </a:lnTo>
                    <a:lnTo>
                      <a:pt x="227" y="256"/>
                    </a:lnTo>
                    <a:lnTo>
                      <a:pt x="245" y="256"/>
                    </a:lnTo>
                    <a:lnTo>
                      <a:pt x="266" y="250"/>
                    </a:lnTo>
                    <a:lnTo>
                      <a:pt x="290" y="239"/>
                    </a:lnTo>
                    <a:lnTo>
                      <a:pt x="303" y="233"/>
                    </a:lnTo>
                    <a:lnTo>
                      <a:pt x="307" y="239"/>
                    </a:lnTo>
                    <a:lnTo>
                      <a:pt x="312" y="251"/>
                    </a:lnTo>
                    <a:lnTo>
                      <a:pt x="301" y="276"/>
                    </a:lnTo>
                    <a:lnTo>
                      <a:pt x="294" y="292"/>
                    </a:lnTo>
                    <a:lnTo>
                      <a:pt x="291" y="328"/>
                    </a:lnTo>
                    <a:lnTo>
                      <a:pt x="287" y="346"/>
                    </a:lnTo>
                    <a:lnTo>
                      <a:pt x="287" y="360"/>
                    </a:lnTo>
                    <a:lnTo>
                      <a:pt x="289" y="384"/>
                    </a:lnTo>
                    <a:lnTo>
                      <a:pt x="293" y="403"/>
                    </a:lnTo>
                    <a:lnTo>
                      <a:pt x="301" y="404"/>
                    </a:lnTo>
                    <a:lnTo>
                      <a:pt x="311" y="404"/>
                    </a:lnTo>
                    <a:lnTo>
                      <a:pt x="321" y="403"/>
                    </a:lnTo>
                    <a:lnTo>
                      <a:pt x="330" y="399"/>
                    </a:lnTo>
                    <a:lnTo>
                      <a:pt x="334" y="395"/>
                    </a:lnTo>
                    <a:lnTo>
                      <a:pt x="336" y="390"/>
                    </a:lnTo>
                    <a:lnTo>
                      <a:pt x="325" y="374"/>
                    </a:lnTo>
                    <a:lnTo>
                      <a:pt x="321" y="365"/>
                    </a:lnTo>
                    <a:lnTo>
                      <a:pt x="318" y="355"/>
                    </a:lnTo>
                    <a:lnTo>
                      <a:pt x="318" y="337"/>
                    </a:lnTo>
                    <a:lnTo>
                      <a:pt x="320" y="321"/>
                    </a:lnTo>
                    <a:lnTo>
                      <a:pt x="327" y="299"/>
                    </a:lnTo>
                    <a:lnTo>
                      <a:pt x="334" y="280"/>
                    </a:lnTo>
                    <a:lnTo>
                      <a:pt x="350" y="245"/>
                    </a:lnTo>
                    <a:lnTo>
                      <a:pt x="364" y="206"/>
                    </a:lnTo>
                    <a:lnTo>
                      <a:pt x="377" y="171"/>
                    </a:lnTo>
                    <a:lnTo>
                      <a:pt x="391" y="154"/>
                    </a:lnTo>
                    <a:lnTo>
                      <a:pt x="410" y="139"/>
                    </a:lnTo>
                    <a:lnTo>
                      <a:pt x="425" y="124"/>
                    </a:lnTo>
                    <a:lnTo>
                      <a:pt x="436" y="117"/>
                    </a:lnTo>
                    <a:lnTo>
                      <a:pt x="450" y="111"/>
                    </a:lnTo>
                    <a:lnTo>
                      <a:pt x="459" y="112"/>
                    </a:lnTo>
                    <a:lnTo>
                      <a:pt x="466" y="121"/>
                    </a:lnTo>
                    <a:lnTo>
                      <a:pt x="476" y="129"/>
                    </a:lnTo>
                    <a:lnTo>
                      <a:pt x="487" y="134"/>
                    </a:lnTo>
                    <a:lnTo>
                      <a:pt x="497" y="135"/>
                    </a:lnTo>
                    <a:lnTo>
                      <a:pt x="503" y="134"/>
                    </a:lnTo>
                    <a:lnTo>
                      <a:pt x="511" y="132"/>
                    </a:lnTo>
                    <a:lnTo>
                      <a:pt x="517" y="129"/>
                    </a:lnTo>
                    <a:lnTo>
                      <a:pt x="524" y="124"/>
                    </a:lnTo>
                    <a:lnTo>
                      <a:pt x="526" y="119"/>
                    </a:lnTo>
                    <a:lnTo>
                      <a:pt x="528" y="112"/>
                    </a:lnTo>
                    <a:lnTo>
                      <a:pt x="528" y="105"/>
                    </a:lnTo>
                    <a:lnTo>
                      <a:pt x="526" y="96"/>
                    </a:lnTo>
                    <a:lnTo>
                      <a:pt x="522" y="91"/>
                    </a:lnTo>
                    <a:lnTo>
                      <a:pt x="518" y="85"/>
                    </a:lnTo>
                    <a:lnTo>
                      <a:pt x="514" y="79"/>
                    </a:lnTo>
                    <a:lnTo>
                      <a:pt x="513" y="73"/>
                    </a:lnTo>
                    <a:lnTo>
                      <a:pt x="511" y="69"/>
                    </a:lnTo>
                    <a:lnTo>
                      <a:pt x="507" y="66"/>
                    </a:lnTo>
                    <a:lnTo>
                      <a:pt x="511" y="61"/>
                    </a:lnTo>
                    <a:lnTo>
                      <a:pt x="511" y="56"/>
                    </a:lnTo>
                    <a:lnTo>
                      <a:pt x="510" y="51"/>
                    </a:lnTo>
                    <a:lnTo>
                      <a:pt x="507" y="47"/>
                    </a:lnTo>
                    <a:lnTo>
                      <a:pt x="509" y="41"/>
                    </a:lnTo>
                    <a:lnTo>
                      <a:pt x="510" y="36"/>
                    </a:lnTo>
                    <a:lnTo>
                      <a:pt x="513" y="26"/>
                    </a:lnTo>
                    <a:lnTo>
                      <a:pt x="509" y="16"/>
                    </a:lnTo>
                    <a:lnTo>
                      <a:pt x="502" y="9"/>
                    </a:lnTo>
                    <a:lnTo>
                      <a:pt x="494" y="6"/>
                    </a:lnTo>
                    <a:lnTo>
                      <a:pt x="480" y="3"/>
                    </a:lnTo>
                    <a:lnTo>
                      <a:pt x="469" y="0"/>
                    </a:lnTo>
                    <a:lnTo>
                      <a:pt x="459" y="0"/>
                    </a:lnTo>
                    <a:lnTo>
                      <a:pt x="450" y="2"/>
                    </a:lnTo>
                    <a:lnTo>
                      <a:pt x="435" y="10"/>
                    </a:lnTo>
                    <a:lnTo>
                      <a:pt x="430" y="10"/>
                    </a:lnTo>
                    <a:lnTo>
                      <a:pt x="423" y="11"/>
                    </a:lnTo>
                    <a:lnTo>
                      <a:pt x="410" y="10"/>
                    </a:lnTo>
                    <a:lnTo>
                      <a:pt x="404" y="9"/>
                    </a:lnTo>
                    <a:lnTo>
                      <a:pt x="395" y="6"/>
                    </a:lnTo>
                    <a:lnTo>
                      <a:pt x="383" y="2"/>
                    </a:lnTo>
                    <a:lnTo>
                      <a:pt x="377" y="3"/>
                    </a:lnTo>
                    <a:lnTo>
                      <a:pt x="373" y="5"/>
                    </a:lnTo>
                    <a:lnTo>
                      <a:pt x="371" y="8"/>
                    </a:lnTo>
                    <a:lnTo>
                      <a:pt x="371" y="14"/>
                    </a:lnTo>
                    <a:lnTo>
                      <a:pt x="373" y="20"/>
                    </a:lnTo>
                    <a:lnTo>
                      <a:pt x="382" y="30"/>
                    </a:lnTo>
                  </a:path>
                </a:pathLst>
              </a:custGeom>
              <a:solidFill>
                <a:srgbClr val="BF7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auto">
              <a:xfrm>
                <a:off x="5096" y="3145"/>
                <a:ext cx="62" cy="138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17" y="35"/>
                  </a:cxn>
                  <a:cxn ang="0">
                    <a:pos x="12" y="50"/>
                  </a:cxn>
                  <a:cxn ang="0">
                    <a:pos x="7" y="62"/>
                  </a:cxn>
                  <a:cxn ang="0">
                    <a:pos x="2" y="75"/>
                  </a:cxn>
                  <a:cxn ang="0">
                    <a:pos x="0" y="92"/>
                  </a:cxn>
                  <a:cxn ang="0">
                    <a:pos x="0" y="104"/>
                  </a:cxn>
                  <a:cxn ang="0">
                    <a:pos x="4" y="123"/>
                  </a:cxn>
                  <a:cxn ang="0">
                    <a:pos x="5" y="133"/>
                  </a:cxn>
                  <a:cxn ang="0">
                    <a:pos x="12" y="136"/>
                  </a:cxn>
                  <a:cxn ang="0">
                    <a:pos x="21" y="137"/>
                  </a:cxn>
                  <a:cxn ang="0">
                    <a:pos x="30" y="135"/>
                  </a:cxn>
                  <a:cxn ang="0">
                    <a:pos x="37" y="133"/>
                  </a:cxn>
                  <a:cxn ang="0">
                    <a:pos x="39" y="128"/>
                  </a:cxn>
                  <a:cxn ang="0">
                    <a:pos x="34" y="114"/>
                  </a:cxn>
                  <a:cxn ang="0">
                    <a:pos x="30" y="95"/>
                  </a:cxn>
                  <a:cxn ang="0">
                    <a:pos x="28" y="78"/>
                  </a:cxn>
                  <a:cxn ang="0">
                    <a:pos x="29" y="63"/>
                  </a:cxn>
                  <a:cxn ang="0">
                    <a:pos x="42" y="42"/>
                  </a:cxn>
                  <a:cxn ang="0">
                    <a:pos x="54" y="17"/>
                  </a:cxn>
                  <a:cxn ang="0">
                    <a:pos x="61" y="0"/>
                  </a:cxn>
                  <a:cxn ang="0">
                    <a:pos x="20" y="5"/>
                  </a:cxn>
                </a:cxnLst>
                <a:rect l="0" t="0" r="r" b="b"/>
                <a:pathLst>
                  <a:path w="62" h="138">
                    <a:moveTo>
                      <a:pt x="20" y="5"/>
                    </a:moveTo>
                    <a:lnTo>
                      <a:pt x="17" y="35"/>
                    </a:lnTo>
                    <a:lnTo>
                      <a:pt x="12" y="50"/>
                    </a:lnTo>
                    <a:lnTo>
                      <a:pt x="7" y="62"/>
                    </a:lnTo>
                    <a:lnTo>
                      <a:pt x="2" y="75"/>
                    </a:lnTo>
                    <a:lnTo>
                      <a:pt x="0" y="92"/>
                    </a:lnTo>
                    <a:lnTo>
                      <a:pt x="0" y="104"/>
                    </a:lnTo>
                    <a:lnTo>
                      <a:pt x="4" y="123"/>
                    </a:lnTo>
                    <a:lnTo>
                      <a:pt x="5" y="133"/>
                    </a:lnTo>
                    <a:lnTo>
                      <a:pt x="12" y="136"/>
                    </a:lnTo>
                    <a:lnTo>
                      <a:pt x="21" y="137"/>
                    </a:lnTo>
                    <a:lnTo>
                      <a:pt x="30" y="135"/>
                    </a:lnTo>
                    <a:lnTo>
                      <a:pt x="37" y="133"/>
                    </a:lnTo>
                    <a:lnTo>
                      <a:pt x="39" y="128"/>
                    </a:lnTo>
                    <a:lnTo>
                      <a:pt x="34" y="114"/>
                    </a:lnTo>
                    <a:lnTo>
                      <a:pt x="30" y="95"/>
                    </a:lnTo>
                    <a:lnTo>
                      <a:pt x="28" y="78"/>
                    </a:lnTo>
                    <a:lnTo>
                      <a:pt x="29" y="63"/>
                    </a:lnTo>
                    <a:lnTo>
                      <a:pt x="42" y="42"/>
                    </a:lnTo>
                    <a:lnTo>
                      <a:pt x="54" y="17"/>
                    </a:lnTo>
                    <a:lnTo>
                      <a:pt x="61" y="0"/>
                    </a:lnTo>
                    <a:lnTo>
                      <a:pt x="20" y="5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auto">
              <a:xfrm>
                <a:off x="5014" y="3101"/>
                <a:ext cx="212" cy="10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4" y="92"/>
                  </a:cxn>
                  <a:cxn ang="0">
                    <a:pos x="9" y="93"/>
                  </a:cxn>
                  <a:cxn ang="0">
                    <a:pos x="12" y="98"/>
                  </a:cxn>
                  <a:cxn ang="0">
                    <a:pos x="15" y="100"/>
                  </a:cxn>
                  <a:cxn ang="0">
                    <a:pos x="18" y="99"/>
                  </a:cxn>
                  <a:cxn ang="0">
                    <a:pos x="18" y="94"/>
                  </a:cxn>
                  <a:cxn ang="0">
                    <a:pos x="18" y="90"/>
                  </a:cxn>
                  <a:cxn ang="0">
                    <a:pos x="26" y="89"/>
                  </a:cxn>
                  <a:cxn ang="0">
                    <a:pos x="29" y="92"/>
                  </a:cxn>
                  <a:cxn ang="0">
                    <a:pos x="34" y="96"/>
                  </a:cxn>
                  <a:cxn ang="0">
                    <a:pos x="38" y="97"/>
                  </a:cxn>
                  <a:cxn ang="0">
                    <a:pos x="41" y="95"/>
                  </a:cxn>
                  <a:cxn ang="0">
                    <a:pos x="40" y="90"/>
                  </a:cxn>
                  <a:cxn ang="0">
                    <a:pos x="38" y="84"/>
                  </a:cxn>
                  <a:cxn ang="0">
                    <a:pos x="43" y="81"/>
                  </a:cxn>
                  <a:cxn ang="0">
                    <a:pos x="48" y="79"/>
                  </a:cxn>
                  <a:cxn ang="0">
                    <a:pos x="53" y="75"/>
                  </a:cxn>
                  <a:cxn ang="0">
                    <a:pos x="58" y="71"/>
                  </a:cxn>
                  <a:cxn ang="0">
                    <a:pos x="61" y="65"/>
                  </a:cxn>
                  <a:cxn ang="0">
                    <a:pos x="62" y="61"/>
                  </a:cxn>
                  <a:cxn ang="0">
                    <a:pos x="74" y="64"/>
                  </a:cxn>
                  <a:cxn ang="0">
                    <a:pos x="84" y="66"/>
                  </a:cxn>
                  <a:cxn ang="0">
                    <a:pos x="94" y="67"/>
                  </a:cxn>
                  <a:cxn ang="0">
                    <a:pos x="106" y="68"/>
                  </a:cxn>
                  <a:cxn ang="0">
                    <a:pos x="118" y="67"/>
                  </a:cxn>
                  <a:cxn ang="0">
                    <a:pos x="135" y="66"/>
                  </a:cxn>
                  <a:cxn ang="0">
                    <a:pos x="165" y="58"/>
                  </a:cxn>
                  <a:cxn ang="0">
                    <a:pos x="180" y="51"/>
                  </a:cxn>
                  <a:cxn ang="0">
                    <a:pos x="196" y="45"/>
                  </a:cxn>
                  <a:cxn ang="0">
                    <a:pos x="211" y="36"/>
                  </a:cxn>
                  <a:cxn ang="0">
                    <a:pos x="211" y="0"/>
                  </a:cxn>
                  <a:cxn ang="0">
                    <a:pos x="2" y="0"/>
                  </a:cxn>
                  <a:cxn ang="0">
                    <a:pos x="0" y="90"/>
                  </a:cxn>
                </a:cxnLst>
                <a:rect l="0" t="0" r="r" b="b"/>
                <a:pathLst>
                  <a:path w="212" h="101">
                    <a:moveTo>
                      <a:pt x="0" y="90"/>
                    </a:moveTo>
                    <a:lnTo>
                      <a:pt x="4" y="92"/>
                    </a:lnTo>
                    <a:lnTo>
                      <a:pt x="9" y="93"/>
                    </a:lnTo>
                    <a:lnTo>
                      <a:pt x="12" y="98"/>
                    </a:lnTo>
                    <a:lnTo>
                      <a:pt x="15" y="100"/>
                    </a:lnTo>
                    <a:lnTo>
                      <a:pt x="18" y="99"/>
                    </a:lnTo>
                    <a:lnTo>
                      <a:pt x="18" y="94"/>
                    </a:lnTo>
                    <a:lnTo>
                      <a:pt x="18" y="90"/>
                    </a:lnTo>
                    <a:lnTo>
                      <a:pt x="26" y="89"/>
                    </a:lnTo>
                    <a:lnTo>
                      <a:pt x="29" y="92"/>
                    </a:lnTo>
                    <a:lnTo>
                      <a:pt x="34" y="96"/>
                    </a:lnTo>
                    <a:lnTo>
                      <a:pt x="38" y="97"/>
                    </a:lnTo>
                    <a:lnTo>
                      <a:pt x="41" y="95"/>
                    </a:lnTo>
                    <a:lnTo>
                      <a:pt x="40" y="90"/>
                    </a:lnTo>
                    <a:lnTo>
                      <a:pt x="38" y="84"/>
                    </a:lnTo>
                    <a:lnTo>
                      <a:pt x="43" y="81"/>
                    </a:lnTo>
                    <a:lnTo>
                      <a:pt x="48" y="79"/>
                    </a:lnTo>
                    <a:lnTo>
                      <a:pt x="53" y="75"/>
                    </a:lnTo>
                    <a:lnTo>
                      <a:pt x="58" y="71"/>
                    </a:lnTo>
                    <a:lnTo>
                      <a:pt x="61" y="65"/>
                    </a:lnTo>
                    <a:lnTo>
                      <a:pt x="62" y="61"/>
                    </a:lnTo>
                    <a:lnTo>
                      <a:pt x="74" y="64"/>
                    </a:lnTo>
                    <a:lnTo>
                      <a:pt x="84" y="66"/>
                    </a:lnTo>
                    <a:lnTo>
                      <a:pt x="94" y="67"/>
                    </a:lnTo>
                    <a:lnTo>
                      <a:pt x="106" y="68"/>
                    </a:lnTo>
                    <a:lnTo>
                      <a:pt x="118" y="67"/>
                    </a:lnTo>
                    <a:lnTo>
                      <a:pt x="135" y="66"/>
                    </a:lnTo>
                    <a:lnTo>
                      <a:pt x="165" y="58"/>
                    </a:lnTo>
                    <a:lnTo>
                      <a:pt x="180" y="51"/>
                    </a:lnTo>
                    <a:lnTo>
                      <a:pt x="196" y="45"/>
                    </a:lnTo>
                    <a:lnTo>
                      <a:pt x="211" y="36"/>
                    </a:lnTo>
                    <a:lnTo>
                      <a:pt x="211" y="0"/>
                    </a:lnTo>
                    <a:lnTo>
                      <a:pt x="2" y="0"/>
                    </a:lnTo>
                    <a:lnTo>
                      <a:pt x="0" y="9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auto">
              <a:xfrm>
                <a:off x="4976" y="2928"/>
                <a:ext cx="291" cy="391"/>
              </a:xfrm>
              <a:custGeom>
                <a:avLst/>
                <a:gdLst/>
                <a:ahLst/>
                <a:cxnLst>
                  <a:cxn ang="0">
                    <a:pos x="4" y="390"/>
                  </a:cxn>
                  <a:cxn ang="0">
                    <a:pos x="29" y="387"/>
                  </a:cxn>
                  <a:cxn ang="0">
                    <a:pos x="18" y="330"/>
                  </a:cxn>
                  <a:cxn ang="0">
                    <a:pos x="28" y="292"/>
                  </a:cxn>
                  <a:cxn ang="0">
                    <a:pos x="54" y="236"/>
                  </a:cxn>
                  <a:cxn ang="0">
                    <a:pos x="90" y="209"/>
                  </a:cxn>
                  <a:cxn ang="0">
                    <a:pos x="116" y="216"/>
                  </a:cxn>
                  <a:cxn ang="0">
                    <a:pos x="140" y="224"/>
                  </a:cxn>
                  <a:cxn ang="0">
                    <a:pos x="166" y="223"/>
                  </a:cxn>
                  <a:cxn ang="0">
                    <a:pos x="194" y="207"/>
                  </a:cxn>
                  <a:cxn ang="0">
                    <a:pos x="218" y="193"/>
                  </a:cxn>
                  <a:cxn ang="0">
                    <a:pos x="229" y="219"/>
                  </a:cxn>
                  <a:cxn ang="0">
                    <a:pos x="223" y="243"/>
                  </a:cxn>
                  <a:cxn ang="0">
                    <a:pos x="217" y="261"/>
                  </a:cxn>
                  <a:cxn ang="0">
                    <a:pos x="213" y="298"/>
                  </a:cxn>
                  <a:cxn ang="0">
                    <a:pos x="214" y="348"/>
                  </a:cxn>
                  <a:cxn ang="0">
                    <a:pos x="219" y="365"/>
                  </a:cxn>
                  <a:cxn ang="0">
                    <a:pos x="233" y="363"/>
                  </a:cxn>
                  <a:cxn ang="0">
                    <a:pos x="223" y="321"/>
                  </a:cxn>
                  <a:cxn ang="0">
                    <a:pos x="222" y="302"/>
                  </a:cxn>
                  <a:cxn ang="0">
                    <a:pos x="241" y="258"/>
                  </a:cxn>
                  <a:cxn ang="0">
                    <a:pos x="270" y="193"/>
                  </a:cxn>
                  <a:cxn ang="0">
                    <a:pos x="290" y="121"/>
                  </a:cxn>
                  <a:cxn ang="0">
                    <a:pos x="283" y="98"/>
                  </a:cxn>
                  <a:cxn ang="0">
                    <a:pos x="290" y="79"/>
                  </a:cxn>
                  <a:cxn ang="0">
                    <a:pos x="283" y="61"/>
                  </a:cxn>
                  <a:cxn ang="0">
                    <a:pos x="269" y="62"/>
                  </a:cxn>
                  <a:cxn ang="0">
                    <a:pos x="261" y="53"/>
                  </a:cxn>
                  <a:cxn ang="0">
                    <a:pos x="253" y="43"/>
                  </a:cxn>
                  <a:cxn ang="0">
                    <a:pos x="257" y="23"/>
                  </a:cxn>
                  <a:cxn ang="0">
                    <a:pos x="261" y="0"/>
                  </a:cxn>
                  <a:cxn ang="0">
                    <a:pos x="214" y="8"/>
                  </a:cxn>
                  <a:cxn ang="0">
                    <a:pos x="208" y="21"/>
                  </a:cxn>
                  <a:cxn ang="0">
                    <a:pos x="219" y="47"/>
                  </a:cxn>
                  <a:cxn ang="0">
                    <a:pos x="219" y="82"/>
                  </a:cxn>
                  <a:cxn ang="0">
                    <a:pos x="215" y="106"/>
                  </a:cxn>
                  <a:cxn ang="0">
                    <a:pos x="198" y="132"/>
                  </a:cxn>
                  <a:cxn ang="0">
                    <a:pos x="188" y="159"/>
                  </a:cxn>
                  <a:cxn ang="0">
                    <a:pos x="164" y="166"/>
                  </a:cxn>
                  <a:cxn ang="0">
                    <a:pos x="139" y="148"/>
                  </a:cxn>
                  <a:cxn ang="0">
                    <a:pos x="135" y="120"/>
                  </a:cxn>
                  <a:cxn ang="0">
                    <a:pos x="125" y="100"/>
                  </a:cxn>
                  <a:cxn ang="0">
                    <a:pos x="118" y="64"/>
                  </a:cxn>
                  <a:cxn ang="0">
                    <a:pos x="106" y="46"/>
                  </a:cxn>
                  <a:cxn ang="0">
                    <a:pos x="82" y="37"/>
                  </a:cxn>
                  <a:cxn ang="0">
                    <a:pos x="67" y="38"/>
                  </a:cxn>
                  <a:cxn ang="0">
                    <a:pos x="68" y="52"/>
                  </a:cxn>
                  <a:cxn ang="0">
                    <a:pos x="85" y="64"/>
                  </a:cxn>
                  <a:cxn ang="0">
                    <a:pos x="69" y="71"/>
                  </a:cxn>
                  <a:cxn ang="0">
                    <a:pos x="54" y="79"/>
                  </a:cxn>
                  <a:cxn ang="0">
                    <a:pos x="52" y="103"/>
                  </a:cxn>
                  <a:cxn ang="0">
                    <a:pos x="29" y="127"/>
                  </a:cxn>
                  <a:cxn ang="0">
                    <a:pos x="16" y="151"/>
                  </a:cxn>
                  <a:cxn ang="0">
                    <a:pos x="20" y="190"/>
                  </a:cxn>
                  <a:cxn ang="0">
                    <a:pos x="0" y="353"/>
                  </a:cxn>
                </a:cxnLst>
                <a:rect l="0" t="0" r="r" b="b"/>
                <a:pathLst>
                  <a:path w="291" h="391">
                    <a:moveTo>
                      <a:pt x="0" y="353"/>
                    </a:moveTo>
                    <a:lnTo>
                      <a:pt x="4" y="390"/>
                    </a:lnTo>
                    <a:lnTo>
                      <a:pt x="24" y="390"/>
                    </a:lnTo>
                    <a:lnTo>
                      <a:pt x="29" y="387"/>
                    </a:lnTo>
                    <a:lnTo>
                      <a:pt x="18" y="363"/>
                    </a:lnTo>
                    <a:lnTo>
                      <a:pt x="18" y="330"/>
                    </a:lnTo>
                    <a:lnTo>
                      <a:pt x="23" y="310"/>
                    </a:lnTo>
                    <a:lnTo>
                      <a:pt x="28" y="292"/>
                    </a:lnTo>
                    <a:lnTo>
                      <a:pt x="44" y="251"/>
                    </a:lnTo>
                    <a:lnTo>
                      <a:pt x="54" y="236"/>
                    </a:lnTo>
                    <a:lnTo>
                      <a:pt x="72" y="223"/>
                    </a:lnTo>
                    <a:lnTo>
                      <a:pt x="90" y="209"/>
                    </a:lnTo>
                    <a:lnTo>
                      <a:pt x="100" y="208"/>
                    </a:lnTo>
                    <a:lnTo>
                      <a:pt x="116" y="216"/>
                    </a:lnTo>
                    <a:lnTo>
                      <a:pt x="128" y="222"/>
                    </a:lnTo>
                    <a:lnTo>
                      <a:pt x="140" y="224"/>
                    </a:lnTo>
                    <a:lnTo>
                      <a:pt x="153" y="225"/>
                    </a:lnTo>
                    <a:lnTo>
                      <a:pt x="166" y="223"/>
                    </a:lnTo>
                    <a:lnTo>
                      <a:pt x="180" y="217"/>
                    </a:lnTo>
                    <a:lnTo>
                      <a:pt x="194" y="207"/>
                    </a:lnTo>
                    <a:lnTo>
                      <a:pt x="210" y="197"/>
                    </a:lnTo>
                    <a:lnTo>
                      <a:pt x="218" y="193"/>
                    </a:lnTo>
                    <a:lnTo>
                      <a:pt x="227" y="214"/>
                    </a:lnTo>
                    <a:lnTo>
                      <a:pt x="229" y="219"/>
                    </a:lnTo>
                    <a:lnTo>
                      <a:pt x="226" y="234"/>
                    </a:lnTo>
                    <a:lnTo>
                      <a:pt x="223" y="243"/>
                    </a:lnTo>
                    <a:lnTo>
                      <a:pt x="220" y="252"/>
                    </a:lnTo>
                    <a:lnTo>
                      <a:pt x="217" y="261"/>
                    </a:lnTo>
                    <a:lnTo>
                      <a:pt x="215" y="273"/>
                    </a:lnTo>
                    <a:lnTo>
                      <a:pt x="213" y="298"/>
                    </a:lnTo>
                    <a:lnTo>
                      <a:pt x="214" y="324"/>
                    </a:lnTo>
                    <a:lnTo>
                      <a:pt x="214" y="348"/>
                    </a:lnTo>
                    <a:lnTo>
                      <a:pt x="215" y="353"/>
                    </a:lnTo>
                    <a:lnTo>
                      <a:pt x="219" y="365"/>
                    </a:lnTo>
                    <a:lnTo>
                      <a:pt x="225" y="365"/>
                    </a:lnTo>
                    <a:lnTo>
                      <a:pt x="233" y="363"/>
                    </a:lnTo>
                    <a:lnTo>
                      <a:pt x="241" y="359"/>
                    </a:lnTo>
                    <a:lnTo>
                      <a:pt x="223" y="321"/>
                    </a:lnTo>
                    <a:lnTo>
                      <a:pt x="221" y="312"/>
                    </a:lnTo>
                    <a:lnTo>
                      <a:pt x="222" y="302"/>
                    </a:lnTo>
                    <a:lnTo>
                      <a:pt x="230" y="279"/>
                    </a:lnTo>
                    <a:lnTo>
                      <a:pt x="241" y="258"/>
                    </a:lnTo>
                    <a:lnTo>
                      <a:pt x="253" y="237"/>
                    </a:lnTo>
                    <a:lnTo>
                      <a:pt x="270" y="193"/>
                    </a:lnTo>
                    <a:lnTo>
                      <a:pt x="288" y="139"/>
                    </a:lnTo>
                    <a:lnTo>
                      <a:pt x="290" y="121"/>
                    </a:lnTo>
                    <a:lnTo>
                      <a:pt x="287" y="105"/>
                    </a:lnTo>
                    <a:lnTo>
                      <a:pt x="283" y="98"/>
                    </a:lnTo>
                    <a:lnTo>
                      <a:pt x="287" y="90"/>
                    </a:lnTo>
                    <a:lnTo>
                      <a:pt x="290" y="79"/>
                    </a:lnTo>
                    <a:lnTo>
                      <a:pt x="289" y="70"/>
                    </a:lnTo>
                    <a:lnTo>
                      <a:pt x="283" y="61"/>
                    </a:lnTo>
                    <a:lnTo>
                      <a:pt x="276" y="60"/>
                    </a:lnTo>
                    <a:lnTo>
                      <a:pt x="269" y="62"/>
                    </a:lnTo>
                    <a:lnTo>
                      <a:pt x="265" y="58"/>
                    </a:lnTo>
                    <a:lnTo>
                      <a:pt x="261" y="53"/>
                    </a:lnTo>
                    <a:lnTo>
                      <a:pt x="256" y="49"/>
                    </a:lnTo>
                    <a:lnTo>
                      <a:pt x="253" y="43"/>
                    </a:lnTo>
                    <a:lnTo>
                      <a:pt x="252" y="34"/>
                    </a:lnTo>
                    <a:lnTo>
                      <a:pt x="257" y="23"/>
                    </a:lnTo>
                    <a:lnTo>
                      <a:pt x="261" y="10"/>
                    </a:lnTo>
                    <a:lnTo>
                      <a:pt x="261" y="0"/>
                    </a:lnTo>
                    <a:lnTo>
                      <a:pt x="236" y="4"/>
                    </a:lnTo>
                    <a:lnTo>
                      <a:pt x="214" y="8"/>
                    </a:lnTo>
                    <a:lnTo>
                      <a:pt x="204" y="11"/>
                    </a:lnTo>
                    <a:lnTo>
                      <a:pt x="208" y="21"/>
                    </a:lnTo>
                    <a:lnTo>
                      <a:pt x="218" y="33"/>
                    </a:lnTo>
                    <a:lnTo>
                      <a:pt x="219" y="47"/>
                    </a:lnTo>
                    <a:lnTo>
                      <a:pt x="215" y="60"/>
                    </a:lnTo>
                    <a:lnTo>
                      <a:pt x="219" y="82"/>
                    </a:lnTo>
                    <a:lnTo>
                      <a:pt x="219" y="95"/>
                    </a:lnTo>
                    <a:lnTo>
                      <a:pt x="215" y="106"/>
                    </a:lnTo>
                    <a:lnTo>
                      <a:pt x="205" y="118"/>
                    </a:lnTo>
                    <a:lnTo>
                      <a:pt x="198" y="132"/>
                    </a:lnTo>
                    <a:lnTo>
                      <a:pt x="193" y="146"/>
                    </a:lnTo>
                    <a:lnTo>
                      <a:pt x="188" y="159"/>
                    </a:lnTo>
                    <a:lnTo>
                      <a:pt x="180" y="167"/>
                    </a:lnTo>
                    <a:lnTo>
                      <a:pt x="164" y="166"/>
                    </a:lnTo>
                    <a:lnTo>
                      <a:pt x="148" y="159"/>
                    </a:lnTo>
                    <a:lnTo>
                      <a:pt x="139" y="148"/>
                    </a:lnTo>
                    <a:lnTo>
                      <a:pt x="133" y="134"/>
                    </a:lnTo>
                    <a:lnTo>
                      <a:pt x="135" y="120"/>
                    </a:lnTo>
                    <a:lnTo>
                      <a:pt x="136" y="110"/>
                    </a:lnTo>
                    <a:lnTo>
                      <a:pt x="125" y="100"/>
                    </a:lnTo>
                    <a:lnTo>
                      <a:pt x="119" y="78"/>
                    </a:lnTo>
                    <a:lnTo>
                      <a:pt x="118" y="64"/>
                    </a:lnTo>
                    <a:lnTo>
                      <a:pt x="114" y="53"/>
                    </a:lnTo>
                    <a:lnTo>
                      <a:pt x="106" y="46"/>
                    </a:lnTo>
                    <a:lnTo>
                      <a:pt x="94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7" y="38"/>
                    </a:lnTo>
                    <a:lnTo>
                      <a:pt x="66" y="45"/>
                    </a:lnTo>
                    <a:lnTo>
                      <a:pt x="68" y="52"/>
                    </a:lnTo>
                    <a:lnTo>
                      <a:pt x="76" y="57"/>
                    </a:lnTo>
                    <a:lnTo>
                      <a:pt x="85" y="64"/>
                    </a:lnTo>
                    <a:lnTo>
                      <a:pt x="78" y="68"/>
                    </a:lnTo>
                    <a:lnTo>
                      <a:pt x="69" y="71"/>
                    </a:lnTo>
                    <a:lnTo>
                      <a:pt x="59" y="74"/>
                    </a:lnTo>
                    <a:lnTo>
                      <a:pt x="54" y="79"/>
                    </a:lnTo>
                    <a:lnTo>
                      <a:pt x="52" y="87"/>
                    </a:lnTo>
                    <a:lnTo>
                      <a:pt x="52" y="103"/>
                    </a:lnTo>
                    <a:lnTo>
                      <a:pt x="44" y="113"/>
                    </a:lnTo>
                    <a:lnTo>
                      <a:pt x="29" y="127"/>
                    </a:lnTo>
                    <a:lnTo>
                      <a:pt x="21" y="139"/>
                    </a:lnTo>
                    <a:lnTo>
                      <a:pt x="16" y="151"/>
                    </a:lnTo>
                    <a:lnTo>
                      <a:pt x="17" y="169"/>
                    </a:lnTo>
                    <a:lnTo>
                      <a:pt x="20" y="190"/>
                    </a:lnTo>
                    <a:lnTo>
                      <a:pt x="12" y="237"/>
                    </a:lnTo>
                    <a:lnTo>
                      <a:pt x="0" y="353"/>
                    </a:lnTo>
                  </a:path>
                </a:pathLst>
              </a:custGeom>
              <a:solidFill>
                <a:srgbClr val="FFB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0494" name="Group 14"/>
              <p:cNvGrpSpPr>
                <a:grpSpLocks/>
              </p:cNvGrpSpPr>
              <p:nvPr/>
            </p:nvGrpSpPr>
            <p:grpSpPr bwMode="auto">
              <a:xfrm>
                <a:off x="5323" y="2948"/>
                <a:ext cx="29" cy="18"/>
                <a:chOff x="5323" y="2948"/>
                <a:chExt cx="29" cy="18"/>
              </a:xfrm>
            </p:grpSpPr>
            <p:sp>
              <p:nvSpPr>
                <p:cNvPr id="20491" name="Freeform 11"/>
                <p:cNvSpPr>
                  <a:spLocks/>
                </p:cNvSpPr>
                <p:nvPr/>
              </p:nvSpPr>
              <p:spPr bwMode="auto">
                <a:xfrm>
                  <a:off x="5323" y="2948"/>
                  <a:ext cx="29" cy="1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5" y="1"/>
                    </a:cxn>
                    <a:cxn ang="0">
                      <a:pos x="11" y="0"/>
                    </a:cxn>
                    <a:cxn ang="0">
                      <a:pos x="18" y="1"/>
                    </a:cxn>
                    <a:cxn ang="0">
                      <a:pos x="22" y="4"/>
                    </a:cxn>
                    <a:cxn ang="0">
                      <a:pos x="24" y="7"/>
                    </a:cxn>
                    <a:cxn ang="0">
                      <a:pos x="27" y="13"/>
                    </a:cxn>
                    <a:cxn ang="0">
                      <a:pos x="28" y="16"/>
                    </a:cxn>
                    <a:cxn ang="0">
                      <a:pos x="21" y="17"/>
                    </a:cxn>
                    <a:cxn ang="0">
                      <a:pos x="13" y="16"/>
                    </a:cxn>
                    <a:cxn ang="0">
                      <a:pos x="7" y="14"/>
                    </a:cxn>
                    <a:cxn ang="0">
                      <a:pos x="2" y="8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9" h="18">
                      <a:moveTo>
                        <a:pt x="0" y="3"/>
                      </a:moveTo>
                      <a:lnTo>
                        <a:pt x="5" y="1"/>
                      </a:lnTo>
                      <a:lnTo>
                        <a:pt x="11" y="0"/>
                      </a:lnTo>
                      <a:lnTo>
                        <a:pt x="18" y="1"/>
                      </a:lnTo>
                      <a:lnTo>
                        <a:pt x="22" y="4"/>
                      </a:lnTo>
                      <a:lnTo>
                        <a:pt x="24" y="7"/>
                      </a:lnTo>
                      <a:lnTo>
                        <a:pt x="27" y="13"/>
                      </a:lnTo>
                      <a:lnTo>
                        <a:pt x="28" y="16"/>
                      </a:lnTo>
                      <a:lnTo>
                        <a:pt x="21" y="17"/>
                      </a:lnTo>
                      <a:lnTo>
                        <a:pt x="13" y="16"/>
                      </a:lnTo>
                      <a:lnTo>
                        <a:pt x="7" y="14"/>
                      </a:lnTo>
                      <a:lnTo>
                        <a:pt x="2" y="8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492" name="Freeform 12"/>
                <p:cNvSpPr>
                  <a:spLocks/>
                </p:cNvSpPr>
                <p:nvPr/>
              </p:nvSpPr>
              <p:spPr bwMode="auto">
                <a:xfrm>
                  <a:off x="5329" y="2952"/>
                  <a:ext cx="19" cy="1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7" y="0"/>
                    </a:cxn>
                    <a:cxn ang="0">
                      <a:pos x="12" y="1"/>
                    </a:cxn>
                    <a:cxn ang="0">
                      <a:pos x="14" y="2"/>
                    </a:cxn>
                    <a:cxn ang="0">
                      <a:pos x="16" y="4"/>
                    </a:cxn>
                    <a:cxn ang="0">
                      <a:pos x="17" y="8"/>
                    </a:cxn>
                    <a:cxn ang="0">
                      <a:pos x="18" y="10"/>
                    </a:cxn>
                    <a:cxn ang="0">
                      <a:pos x="13" y="10"/>
                    </a:cxn>
                    <a:cxn ang="0">
                      <a:pos x="9" y="10"/>
                    </a:cxn>
                    <a:cxn ang="0">
                      <a:pos x="4" y="8"/>
                    </a:cxn>
                    <a:cxn ang="0">
                      <a:pos x="1" y="5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9" h="11">
                      <a:moveTo>
                        <a:pt x="0" y="2"/>
                      </a:moveTo>
                      <a:lnTo>
                        <a:pt x="3" y="1"/>
                      </a:lnTo>
                      <a:lnTo>
                        <a:pt x="7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6" y="4"/>
                      </a:lnTo>
                      <a:lnTo>
                        <a:pt x="17" y="8"/>
                      </a:lnTo>
                      <a:lnTo>
                        <a:pt x="18" y="10"/>
                      </a:lnTo>
                      <a:lnTo>
                        <a:pt x="13" y="10"/>
                      </a:lnTo>
                      <a:lnTo>
                        <a:pt x="9" y="10"/>
                      </a:lnTo>
                      <a:lnTo>
                        <a:pt x="4" y="8"/>
                      </a:lnTo>
                      <a:lnTo>
                        <a:pt x="1" y="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FFF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493" name="Oval 13"/>
                <p:cNvSpPr>
                  <a:spLocks noChangeArrowheads="1"/>
                </p:cNvSpPr>
                <p:nvPr/>
              </p:nvSpPr>
              <p:spPr bwMode="auto">
                <a:xfrm>
                  <a:off x="5336" y="2955"/>
                  <a:ext cx="3" cy="3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20495" name="Freeform 15"/>
              <p:cNvSpPr>
                <a:spLocks/>
              </p:cNvSpPr>
              <p:nvPr/>
            </p:nvSpPr>
            <p:spPr bwMode="auto">
              <a:xfrm>
                <a:off x="5350" y="2908"/>
                <a:ext cx="66" cy="97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11" y="0"/>
                  </a:cxn>
                  <a:cxn ang="0">
                    <a:pos x="17" y="2"/>
                  </a:cxn>
                  <a:cxn ang="0">
                    <a:pos x="24" y="5"/>
                  </a:cxn>
                  <a:cxn ang="0">
                    <a:pos x="28" y="12"/>
                  </a:cxn>
                  <a:cxn ang="0">
                    <a:pos x="31" y="18"/>
                  </a:cxn>
                  <a:cxn ang="0">
                    <a:pos x="35" y="19"/>
                  </a:cxn>
                  <a:cxn ang="0">
                    <a:pos x="39" y="23"/>
                  </a:cxn>
                  <a:cxn ang="0">
                    <a:pos x="42" y="25"/>
                  </a:cxn>
                  <a:cxn ang="0">
                    <a:pos x="43" y="29"/>
                  </a:cxn>
                  <a:cxn ang="0">
                    <a:pos x="42" y="35"/>
                  </a:cxn>
                  <a:cxn ang="0">
                    <a:pos x="38" y="41"/>
                  </a:cxn>
                  <a:cxn ang="0">
                    <a:pos x="41" y="47"/>
                  </a:cxn>
                  <a:cxn ang="0">
                    <a:pos x="42" y="54"/>
                  </a:cxn>
                  <a:cxn ang="0">
                    <a:pos x="54" y="71"/>
                  </a:cxn>
                  <a:cxn ang="0">
                    <a:pos x="59" y="79"/>
                  </a:cxn>
                  <a:cxn ang="0">
                    <a:pos x="63" y="88"/>
                  </a:cxn>
                  <a:cxn ang="0">
                    <a:pos x="65" y="96"/>
                  </a:cxn>
                  <a:cxn ang="0">
                    <a:pos x="59" y="95"/>
                  </a:cxn>
                  <a:cxn ang="0">
                    <a:pos x="52" y="95"/>
                  </a:cxn>
                  <a:cxn ang="0">
                    <a:pos x="42" y="96"/>
                  </a:cxn>
                  <a:cxn ang="0">
                    <a:pos x="36" y="95"/>
                  </a:cxn>
                  <a:cxn ang="0">
                    <a:pos x="21" y="83"/>
                  </a:cxn>
                  <a:cxn ang="0">
                    <a:pos x="9" y="69"/>
                  </a:cxn>
                  <a:cxn ang="0">
                    <a:pos x="7" y="59"/>
                  </a:cxn>
                  <a:cxn ang="0">
                    <a:pos x="9" y="47"/>
                  </a:cxn>
                  <a:cxn ang="0">
                    <a:pos x="11" y="37"/>
                  </a:cxn>
                  <a:cxn ang="0">
                    <a:pos x="9" y="31"/>
                  </a:cxn>
                  <a:cxn ang="0">
                    <a:pos x="4" y="29"/>
                  </a:cxn>
                  <a:cxn ang="0">
                    <a:pos x="2" y="23"/>
                  </a:cxn>
                  <a:cxn ang="0">
                    <a:pos x="0" y="15"/>
                  </a:cxn>
                  <a:cxn ang="0">
                    <a:pos x="1" y="8"/>
                  </a:cxn>
                  <a:cxn ang="0">
                    <a:pos x="3" y="4"/>
                  </a:cxn>
                  <a:cxn ang="0">
                    <a:pos x="6" y="1"/>
                  </a:cxn>
                </a:cxnLst>
                <a:rect l="0" t="0" r="r" b="b"/>
                <a:pathLst>
                  <a:path w="66" h="97">
                    <a:moveTo>
                      <a:pt x="6" y="1"/>
                    </a:moveTo>
                    <a:lnTo>
                      <a:pt x="11" y="0"/>
                    </a:lnTo>
                    <a:lnTo>
                      <a:pt x="17" y="2"/>
                    </a:lnTo>
                    <a:lnTo>
                      <a:pt x="24" y="5"/>
                    </a:lnTo>
                    <a:lnTo>
                      <a:pt x="28" y="12"/>
                    </a:lnTo>
                    <a:lnTo>
                      <a:pt x="31" y="18"/>
                    </a:lnTo>
                    <a:lnTo>
                      <a:pt x="35" y="19"/>
                    </a:lnTo>
                    <a:lnTo>
                      <a:pt x="39" y="23"/>
                    </a:lnTo>
                    <a:lnTo>
                      <a:pt x="42" y="25"/>
                    </a:lnTo>
                    <a:lnTo>
                      <a:pt x="43" y="29"/>
                    </a:lnTo>
                    <a:lnTo>
                      <a:pt x="42" y="35"/>
                    </a:lnTo>
                    <a:lnTo>
                      <a:pt x="38" y="41"/>
                    </a:lnTo>
                    <a:lnTo>
                      <a:pt x="41" y="47"/>
                    </a:lnTo>
                    <a:lnTo>
                      <a:pt x="42" y="54"/>
                    </a:lnTo>
                    <a:lnTo>
                      <a:pt x="54" y="71"/>
                    </a:lnTo>
                    <a:lnTo>
                      <a:pt x="59" y="79"/>
                    </a:lnTo>
                    <a:lnTo>
                      <a:pt x="63" y="88"/>
                    </a:lnTo>
                    <a:lnTo>
                      <a:pt x="65" y="96"/>
                    </a:lnTo>
                    <a:lnTo>
                      <a:pt x="59" y="95"/>
                    </a:lnTo>
                    <a:lnTo>
                      <a:pt x="52" y="95"/>
                    </a:lnTo>
                    <a:lnTo>
                      <a:pt x="42" y="96"/>
                    </a:lnTo>
                    <a:lnTo>
                      <a:pt x="36" y="95"/>
                    </a:lnTo>
                    <a:lnTo>
                      <a:pt x="21" y="83"/>
                    </a:lnTo>
                    <a:lnTo>
                      <a:pt x="9" y="69"/>
                    </a:lnTo>
                    <a:lnTo>
                      <a:pt x="7" y="59"/>
                    </a:lnTo>
                    <a:lnTo>
                      <a:pt x="9" y="47"/>
                    </a:lnTo>
                    <a:lnTo>
                      <a:pt x="11" y="37"/>
                    </a:lnTo>
                    <a:lnTo>
                      <a:pt x="9" y="31"/>
                    </a:lnTo>
                    <a:lnTo>
                      <a:pt x="4" y="29"/>
                    </a:lnTo>
                    <a:lnTo>
                      <a:pt x="2" y="23"/>
                    </a:lnTo>
                    <a:lnTo>
                      <a:pt x="0" y="15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6" y="1"/>
                    </a:lnTo>
                  </a:path>
                </a:pathLst>
              </a:custGeom>
              <a:solidFill>
                <a:srgbClr val="FFBF1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auto">
              <a:xfrm>
                <a:off x="5269" y="2906"/>
                <a:ext cx="34" cy="19"/>
              </a:xfrm>
              <a:custGeom>
                <a:avLst/>
                <a:gdLst/>
                <a:ahLst/>
                <a:cxnLst>
                  <a:cxn ang="0">
                    <a:pos x="25" y="7"/>
                  </a:cxn>
                  <a:cxn ang="0">
                    <a:pos x="13" y="2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1" y="7"/>
                  </a:cxn>
                  <a:cxn ang="0">
                    <a:pos x="9" y="15"/>
                  </a:cxn>
                  <a:cxn ang="0">
                    <a:pos x="15" y="18"/>
                  </a:cxn>
                  <a:cxn ang="0">
                    <a:pos x="22" y="15"/>
                  </a:cxn>
                  <a:cxn ang="0">
                    <a:pos x="29" y="11"/>
                  </a:cxn>
                  <a:cxn ang="0">
                    <a:pos x="33" y="11"/>
                  </a:cxn>
                  <a:cxn ang="0">
                    <a:pos x="25" y="7"/>
                  </a:cxn>
                </a:cxnLst>
                <a:rect l="0" t="0" r="r" b="b"/>
                <a:pathLst>
                  <a:path w="34" h="19">
                    <a:moveTo>
                      <a:pt x="25" y="7"/>
                    </a:moveTo>
                    <a:lnTo>
                      <a:pt x="1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" y="7"/>
                    </a:lnTo>
                    <a:lnTo>
                      <a:pt x="9" y="15"/>
                    </a:lnTo>
                    <a:lnTo>
                      <a:pt x="15" y="18"/>
                    </a:lnTo>
                    <a:lnTo>
                      <a:pt x="22" y="15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25" y="7"/>
                    </a:lnTo>
                  </a:path>
                </a:pathLst>
              </a:custGeom>
              <a:solidFill>
                <a:srgbClr val="7F5F3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auto">
              <a:xfrm>
                <a:off x="5073" y="3070"/>
                <a:ext cx="73" cy="66"/>
              </a:xfrm>
              <a:custGeom>
                <a:avLst/>
                <a:gdLst/>
                <a:ahLst/>
                <a:cxnLst>
                  <a:cxn ang="0">
                    <a:pos x="44" y="30"/>
                  </a:cxn>
                  <a:cxn ang="0">
                    <a:pos x="37" y="23"/>
                  </a:cxn>
                  <a:cxn ang="0">
                    <a:pos x="31" y="11"/>
                  </a:cxn>
                  <a:cxn ang="0">
                    <a:pos x="24" y="4"/>
                  </a:cxn>
                  <a:cxn ang="0">
                    <a:pos x="15" y="0"/>
                  </a:cxn>
                  <a:cxn ang="0">
                    <a:pos x="8" y="1"/>
                  </a:cxn>
                  <a:cxn ang="0">
                    <a:pos x="3" y="5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3" y="24"/>
                  </a:cxn>
                  <a:cxn ang="0">
                    <a:pos x="5" y="33"/>
                  </a:cxn>
                  <a:cxn ang="0">
                    <a:pos x="11" y="43"/>
                  </a:cxn>
                  <a:cxn ang="0">
                    <a:pos x="18" y="52"/>
                  </a:cxn>
                  <a:cxn ang="0">
                    <a:pos x="28" y="61"/>
                  </a:cxn>
                  <a:cxn ang="0">
                    <a:pos x="36" y="63"/>
                  </a:cxn>
                  <a:cxn ang="0">
                    <a:pos x="47" y="65"/>
                  </a:cxn>
                  <a:cxn ang="0">
                    <a:pos x="53" y="65"/>
                  </a:cxn>
                  <a:cxn ang="0">
                    <a:pos x="63" y="65"/>
                  </a:cxn>
                  <a:cxn ang="0">
                    <a:pos x="68" y="61"/>
                  </a:cxn>
                  <a:cxn ang="0">
                    <a:pos x="71" y="57"/>
                  </a:cxn>
                  <a:cxn ang="0">
                    <a:pos x="72" y="53"/>
                  </a:cxn>
                  <a:cxn ang="0">
                    <a:pos x="70" y="47"/>
                  </a:cxn>
                  <a:cxn ang="0">
                    <a:pos x="63" y="40"/>
                  </a:cxn>
                  <a:cxn ang="0">
                    <a:pos x="55" y="35"/>
                  </a:cxn>
                  <a:cxn ang="0">
                    <a:pos x="44" y="30"/>
                  </a:cxn>
                </a:cxnLst>
                <a:rect l="0" t="0" r="r" b="b"/>
                <a:pathLst>
                  <a:path w="73" h="66">
                    <a:moveTo>
                      <a:pt x="44" y="30"/>
                    </a:moveTo>
                    <a:lnTo>
                      <a:pt x="37" y="23"/>
                    </a:lnTo>
                    <a:lnTo>
                      <a:pt x="31" y="11"/>
                    </a:lnTo>
                    <a:lnTo>
                      <a:pt x="24" y="4"/>
                    </a:lnTo>
                    <a:lnTo>
                      <a:pt x="15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5" y="33"/>
                    </a:lnTo>
                    <a:lnTo>
                      <a:pt x="11" y="43"/>
                    </a:lnTo>
                    <a:lnTo>
                      <a:pt x="18" y="52"/>
                    </a:lnTo>
                    <a:lnTo>
                      <a:pt x="28" y="61"/>
                    </a:lnTo>
                    <a:lnTo>
                      <a:pt x="36" y="63"/>
                    </a:lnTo>
                    <a:lnTo>
                      <a:pt x="47" y="65"/>
                    </a:lnTo>
                    <a:lnTo>
                      <a:pt x="53" y="65"/>
                    </a:lnTo>
                    <a:lnTo>
                      <a:pt x="63" y="65"/>
                    </a:lnTo>
                    <a:lnTo>
                      <a:pt x="68" y="61"/>
                    </a:lnTo>
                    <a:lnTo>
                      <a:pt x="71" y="57"/>
                    </a:lnTo>
                    <a:lnTo>
                      <a:pt x="72" y="53"/>
                    </a:lnTo>
                    <a:lnTo>
                      <a:pt x="70" y="47"/>
                    </a:lnTo>
                    <a:lnTo>
                      <a:pt x="63" y="40"/>
                    </a:lnTo>
                    <a:lnTo>
                      <a:pt x="55" y="35"/>
                    </a:lnTo>
                    <a:lnTo>
                      <a:pt x="44" y="30"/>
                    </a:lnTo>
                  </a:path>
                </a:pathLst>
              </a:custGeom>
              <a:solidFill>
                <a:srgbClr val="BF7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0501" name="Group 21"/>
              <p:cNvGrpSpPr>
                <a:grpSpLocks/>
              </p:cNvGrpSpPr>
              <p:nvPr/>
            </p:nvGrpSpPr>
            <p:grpSpPr bwMode="auto">
              <a:xfrm>
                <a:off x="5380" y="3006"/>
                <a:ext cx="34" cy="19"/>
                <a:chOff x="5380" y="3006"/>
                <a:chExt cx="34" cy="19"/>
              </a:xfrm>
            </p:grpSpPr>
            <p:sp>
              <p:nvSpPr>
                <p:cNvPr id="20498" name="Freeform 18"/>
                <p:cNvSpPr>
                  <a:spLocks/>
                </p:cNvSpPr>
                <p:nvPr/>
              </p:nvSpPr>
              <p:spPr bwMode="auto">
                <a:xfrm>
                  <a:off x="5380" y="3016"/>
                  <a:ext cx="32" cy="9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22" y="0"/>
                    </a:cxn>
                    <a:cxn ang="0">
                      <a:pos x="14" y="2"/>
                    </a:cxn>
                    <a:cxn ang="0">
                      <a:pos x="9" y="3"/>
                    </a:cxn>
                    <a:cxn ang="0">
                      <a:pos x="3" y="4"/>
                    </a:cxn>
                    <a:cxn ang="0">
                      <a:pos x="0" y="6"/>
                    </a:cxn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25" y="5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2" h="9">
                      <a:moveTo>
                        <a:pt x="31" y="1"/>
                      </a:move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9" y="3"/>
                      </a:lnTo>
                      <a:lnTo>
                        <a:pt x="3" y="4"/>
                      </a:lnTo>
                      <a:lnTo>
                        <a:pt x="0" y="6"/>
                      </a:lnTo>
                      <a:lnTo>
                        <a:pt x="9" y="8"/>
                      </a:lnTo>
                      <a:lnTo>
                        <a:pt x="18" y="8"/>
                      </a:lnTo>
                      <a:lnTo>
                        <a:pt x="25" y="5"/>
                      </a:lnTo>
                      <a:lnTo>
                        <a:pt x="31" y="1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499" name="Freeform 19"/>
                <p:cNvSpPr>
                  <a:spLocks/>
                </p:cNvSpPr>
                <p:nvPr/>
              </p:nvSpPr>
              <p:spPr bwMode="auto">
                <a:xfrm>
                  <a:off x="5384" y="3007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1" y="3"/>
                    </a:cxn>
                    <a:cxn ang="0">
                      <a:pos x="5" y="4"/>
                    </a:cxn>
                    <a:cxn ang="0">
                      <a:pos x="9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" h="5">
                      <a:moveTo>
                        <a:pt x="7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1" y="3"/>
                      </a:lnTo>
                      <a:lnTo>
                        <a:pt x="5" y="4"/>
                      </a:lnTo>
                      <a:lnTo>
                        <a:pt x="9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00" name="Freeform 20"/>
                <p:cNvSpPr>
                  <a:spLocks/>
                </p:cNvSpPr>
                <p:nvPr/>
              </p:nvSpPr>
              <p:spPr bwMode="auto">
                <a:xfrm>
                  <a:off x="5408" y="3006"/>
                  <a:ext cx="6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0"/>
                    </a:cxn>
                    <a:cxn ang="0">
                      <a:pos x="5" y="1"/>
                    </a:cxn>
                    <a:cxn ang="0">
                      <a:pos x="4" y="3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5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0502" name="Freeform 22"/>
              <p:cNvSpPr>
                <a:spLocks/>
              </p:cNvSpPr>
              <p:nvPr/>
            </p:nvSpPr>
            <p:spPr bwMode="auto">
              <a:xfrm>
                <a:off x="5332" y="2983"/>
                <a:ext cx="20" cy="25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0" y="15"/>
                  </a:cxn>
                  <a:cxn ang="0">
                    <a:pos x="4" y="6"/>
                  </a:cxn>
                  <a:cxn ang="0">
                    <a:pos x="0" y="0"/>
                  </a:cxn>
                  <a:cxn ang="0">
                    <a:pos x="19" y="24"/>
                  </a:cxn>
                </a:cxnLst>
                <a:rect l="0" t="0" r="r" b="b"/>
                <a:pathLst>
                  <a:path w="20" h="25">
                    <a:moveTo>
                      <a:pt x="19" y="24"/>
                    </a:moveTo>
                    <a:lnTo>
                      <a:pt x="10" y="15"/>
                    </a:lnTo>
                    <a:lnTo>
                      <a:pt x="4" y="6"/>
                    </a:lnTo>
                    <a:lnTo>
                      <a:pt x="0" y="0"/>
                    </a:lnTo>
                    <a:lnTo>
                      <a:pt x="19" y="2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03" name="Freeform 23"/>
              <p:cNvSpPr>
                <a:spLocks/>
              </p:cNvSpPr>
              <p:nvPr/>
            </p:nvSpPr>
            <p:spPr bwMode="auto">
              <a:xfrm>
                <a:off x="4947" y="3108"/>
                <a:ext cx="13" cy="184"/>
              </a:xfrm>
              <a:custGeom>
                <a:avLst/>
                <a:gdLst/>
                <a:ahLst/>
                <a:cxnLst>
                  <a:cxn ang="0">
                    <a:pos x="12" y="183"/>
                  </a:cxn>
                  <a:cxn ang="0">
                    <a:pos x="9" y="148"/>
                  </a:cxn>
                  <a:cxn ang="0">
                    <a:pos x="5" y="124"/>
                  </a:cxn>
                  <a:cxn ang="0">
                    <a:pos x="0" y="101"/>
                  </a:cxn>
                  <a:cxn ang="0">
                    <a:pos x="8" y="70"/>
                  </a:cxn>
                  <a:cxn ang="0">
                    <a:pos x="7" y="23"/>
                  </a:cxn>
                  <a:cxn ang="0">
                    <a:pos x="5" y="0"/>
                  </a:cxn>
                </a:cxnLst>
                <a:rect l="0" t="0" r="r" b="b"/>
                <a:pathLst>
                  <a:path w="13" h="184">
                    <a:moveTo>
                      <a:pt x="12" y="183"/>
                    </a:moveTo>
                    <a:lnTo>
                      <a:pt x="9" y="148"/>
                    </a:lnTo>
                    <a:lnTo>
                      <a:pt x="5" y="124"/>
                    </a:lnTo>
                    <a:lnTo>
                      <a:pt x="0" y="101"/>
                    </a:lnTo>
                    <a:lnTo>
                      <a:pt x="8" y="70"/>
                    </a:lnTo>
                    <a:lnTo>
                      <a:pt x="7" y="23"/>
                    </a:lnTo>
                    <a:lnTo>
                      <a:pt x="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0507" name="Group 27"/>
              <p:cNvGrpSpPr>
                <a:grpSpLocks/>
              </p:cNvGrpSpPr>
              <p:nvPr/>
            </p:nvGrpSpPr>
            <p:grpSpPr bwMode="auto">
              <a:xfrm>
                <a:off x="4913" y="2943"/>
                <a:ext cx="67" cy="281"/>
                <a:chOff x="4913" y="2943"/>
                <a:chExt cx="67" cy="281"/>
              </a:xfrm>
            </p:grpSpPr>
            <p:sp>
              <p:nvSpPr>
                <p:cNvPr id="20504" name="Freeform 24"/>
                <p:cNvSpPr>
                  <a:spLocks/>
                </p:cNvSpPr>
                <p:nvPr/>
              </p:nvSpPr>
              <p:spPr bwMode="auto">
                <a:xfrm>
                  <a:off x="4913" y="2943"/>
                  <a:ext cx="67" cy="234"/>
                </a:xfrm>
                <a:custGeom>
                  <a:avLst/>
                  <a:gdLst/>
                  <a:ahLst/>
                  <a:cxnLst>
                    <a:cxn ang="0">
                      <a:pos x="66" y="3"/>
                    </a:cxn>
                    <a:cxn ang="0">
                      <a:pos x="54" y="1"/>
                    </a:cxn>
                    <a:cxn ang="0">
                      <a:pos x="45" y="0"/>
                    </a:cxn>
                    <a:cxn ang="0">
                      <a:pos x="38" y="1"/>
                    </a:cxn>
                    <a:cxn ang="0">
                      <a:pos x="32" y="3"/>
                    </a:cxn>
                    <a:cxn ang="0">
                      <a:pos x="26" y="6"/>
                    </a:cxn>
                    <a:cxn ang="0">
                      <a:pos x="18" y="12"/>
                    </a:cxn>
                    <a:cxn ang="0">
                      <a:pos x="14" y="17"/>
                    </a:cxn>
                    <a:cxn ang="0">
                      <a:pos x="10" y="24"/>
                    </a:cxn>
                    <a:cxn ang="0">
                      <a:pos x="7" y="31"/>
                    </a:cxn>
                    <a:cxn ang="0">
                      <a:pos x="4" y="40"/>
                    </a:cxn>
                    <a:cxn ang="0">
                      <a:pos x="1" y="49"/>
                    </a:cxn>
                    <a:cxn ang="0">
                      <a:pos x="0" y="60"/>
                    </a:cxn>
                    <a:cxn ang="0">
                      <a:pos x="0" y="79"/>
                    </a:cxn>
                    <a:cxn ang="0">
                      <a:pos x="5" y="114"/>
                    </a:cxn>
                    <a:cxn ang="0">
                      <a:pos x="16" y="151"/>
                    </a:cxn>
                    <a:cxn ang="0">
                      <a:pos x="23" y="190"/>
                    </a:cxn>
                    <a:cxn ang="0">
                      <a:pos x="24" y="209"/>
                    </a:cxn>
                    <a:cxn ang="0">
                      <a:pos x="21" y="222"/>
                    </a:cxn>
                    <a:cxn ang="0">
                      <a:pos x="17" y="233"/>
                    </a:cxn>
                    <a:cxn ang="0">
                      <a:pos x="29" y="223"/>
                    </a:cxn>
                    <a:cxn ang="0">
                      <a:pos x="36" y="231"/>
                    </a:cxn>
                    <a:cxn ang="0">
                      <a:pos x="28" y="188"/>
                    </a:cxn>
                    <a:cxn ang="0">
                      <a:pos x="21" y="144"/>
                    </a:cxn>
                    <a:cxn ang="0">
                      <a:pos x="13" y="107"/>
                    </a:cxn>
                    <a:cxn ang="0">
                      <a:pos x="10" y="72"/>
                    </a:cxn>
                    <a:cxn ang="0">
                      <a:pos x="14" y="51"/>
                    </a:cxn>
                    <a:cxn ang="0">
                      <a:pos x="19" y="27"/>
                    </a:cxn>
                    <a:cxn ang="0">
                      <a:pos x="25" y="15"/>
                    </a:cxn>
                    <a:cxn ang="0">
                      <a:pos x="34" y="8"/>
                    </a:cxn>
                    <a:cxn ang="0">
                      <a:pos x="49" y="6"/>
                    </a:cxn>
                    <a:cxn ang="0">
                      <a:pos x="66" y="3"/>
                    </a:cxn>
                  </a:cxnLst>
                  <a:rect l="0" t="0" r="r" b="b"/>
                  <a:pathLst>
                    <a:path w="67" h="234">
                      <a:moveTo>
                        <a:pt x="66" y="3"/>
                      </a:moveTo>
                      <a:lnTo>
                        <a:pt x="54" y="1"/>
                      </a:lnTo>
                      <a:lnTo>
                        <a:pt x="45" y="0"/>
                      </a:lnTo>
                      <a:lnTo>
                        <a:pt x="38" y="1"/>
                      </a:lnTo>
                      <a:lnTo>
                        <a:pt x="32" y="3"/>
                      </a:lnTo>
                      <a:lnTo>
                        <a:pt x="26" y="6"/>
                      </a:lnTo>
                      <a:lnTo>
                        <a:pt x="18" y="12"/>
                      </a:lnTo>
                      <a:lnTo>
                        <a:pt x="14" y="17"/>
                      </a:lnTo>
                      <a:lnTo>
                        <a:pt x="10" y="24"/>
                      </a:lnTo>
                      <a:lnTo>
                        <a:pt x="7" y="31"/>
                      </a:lnTo>
                      <a:lnTo>
                        <a:pt x="4" y="40"/>
                      </a:lnTo>
                      <a:lnTo>
                        <a:pt x="1" y="49"/>
                      </a:lnTo>
                      <a:lnTo>
                        <a:pt x="0" y="60"/>
                      </a:lnTo>
                      <a:lnTo>
                        <a:pt x="0" y="79"/>
                      </a:lnTo>
                      <a:lnTo>
                        <a:pt x="5" y="114"/>
                      </a:lnTo>
                      <a:lnTo>
                        <a:pt x="16" y="151"/>
                      </a:lnTo>
                      <a:lnTo>
                        <a:pt x="23" y="190"/>
                      </a:lnTo>
                      <a:lnTo>
                        <a:pt x="24" y="209"/>
                      </a:lnTo>
                      <a:lnTo>
                        <a:pt x="21" y="222"/>
                      </a:lnTo>
                      <a:lnTo>
                        <a:pt x="17" y="233"/>
                      </a:lnTo>
                      <a:lnTo>
                        <a:pt x="29" y="223"/>
                      </a:lnTo>
                      <a:lnTo>
                        <a:pt x="36" y="231"/>
                      </a:lnTo>
                      <a:lnTo>
                        <a:pt x="28" y="188"/>
                      </a:lnTo>
                      <a:lnTo>
                        <a:pt x="21" y="144"/>
                      </a:lnTo>
                      <a:lnTo>
                        <a:pt x="13" y="107"/>
                      </a:lnTo>
                      <a:lnTo>
                        <a:pt x="10" y="72"/>
                      </a:lnTo>
                      <a:lnTo>
                        <a:pt x="14" y="51"/>
                      </a:lnTo>
                      <a:lnTo>
                        <a:pt x="19" y="27"/>
                      </a:lnTo>
                      <a:lnTo>
                        <a:pt x="25" y="15"/>
                      </a:lnTo>
                      <a:lnTo>
                        <a:pt x="34" y="8"/>
                      </a:lnTo>
                      <a:lnTo>
                        <a:pt x="49" y="6"/>
                      </a:lnTo>
                      <a:lnTo>
                        <a:pt x="66" y="3"/>
                      </a:lnTo>
                    </a:path>
                  </a:pathLst>
                </a:custGeom>
                <a:solidFill>
                  <a:srgbClr val="FFB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05" name="Freeform 25"/>
                <p:cNvSpPr>
                  <a:spLocks/>
                </p:cNvSpPr>
                <p:nvPr/>
              </p:nvSpPr>
              <p:spPr bwMode="auto">
                <a:xfrm>
                  <a:off x="4927" y="3166"/>
                  <a:ext cx="26" cy="58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10"/>
                    </a:cxn>
                    <a:cxn ang="0">
                      <a:pos x="0" y="17"/>
                    </a:cxn>
                    <a:cxn ang="0">
                      <a:pos x="5" y="13"/>
                    </a:cxn>
                    <a:cxn ang="0">
                      <a:pos x="0" y="28"/>
                    </a:cxn>
                    <a:cxn ang="0">
                      <a:pos x="6" y="23"/>
                    </a:cxn>
                    <a:cxn ang="0">
                      <a:pos x="2" y="43"/>
                    </a:cxn>
                    <a:cxn ang="0">
                      <a:pos x="10" y="36"/>
                    </a:cxn>
                    <a:cxn ang="0">
                      <a:pos x="12" y="48"/>
                    </a:cxn>
                    <a:cxn ang="0">
                      <a:pos x="21" y="57"/>
                    </a:cxn>
                    <a:cxn ang="0">
                      <a:pos x="20" y="43"/>
                    </a:cxn>
                    <a:cxn ang="0">
                      <a:pos x="25" y="27"/>
                    </a:cxn>
                    <a:cxn ang="0">
                      <a:pos x="22" y="8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26" h="58">
                      <a:moveTo>
                        <a:pt x="15" y="0"/>
                      </a:moveTo>
                      <a:lnTo>
                        <a:pt x="4" y="10"/>
                      </a:lnTo>
                      <a:lnTo>
                        <a:pt x="0" y="17"/>
                      </a:lnTo>
                      <a:lnTo>
                        <a:pt x="5" y="13"/>
                      </a:lnTo>
                      <a:lnTo>
                        <a:pt x="0" y="28"/>
                      </a:lnTo>
                      <a:lnTo>
                        <a:pt x="6" y="23"/>
                      </a:lnTo>
                      <a:lnTo>
                        <a:pt x="2" y="43"/>
                      </a:lnTo>
                      <a:lnTo>
                        <a:pt x="10" y="36"/>
                      </a:lnTo>
                      <a:lnTo>
                        <a:pt x="12" y="48"/>
                      </a:lnTo>
                      <a:lnTo>
                        <a:pt x="21" y="57"/>
                      </a:lnTo>
                      <a:lnTo>
                        <a:pt x="20" y="43"/>
                      </a:lnTo>
                      <a:lnTo>
                        <a:pt x="25" y="27"/>
                      </a:lnTo>
                      <a:lnTo>
                        <a:pt x="22" y="8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B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06" name="Freeform 26"/>
                <p:cNvSpPr>
                  <a:spLocks/>
                </p:cNvSpPr>
                <p:nvPr/>
              </p:nvSpPr>
              <p:spPr bwMode="auto">
                <a:xfrm>
                  <a:off x="4923" y="2946"/>
                  <a:ext cx="55" cy="224"/>
                </a:xfrm>
                <a:custGeom>
                  <a:avLst/>
                  <a:gdLst/>
                  <a:ahLst/>
                  <a:cxnLst>
                    <a:cxn ang="0">
                      <a:pos x="24" y="223"/>
                    </a:cxn>
                    <a:cxn ang="0">
                      <a:pos x="23" y="178"/>
                    </a:cxn>
                    <a:cxn ang="0">
                      <a:pos x="16" y="137"/>
                    </a:cxn>
                    <a:cxn ang="0">
                      <a:pos x="12" y="113"/>
                    </a:cxn>
                    <a:cxn ang="0">
                      <a:pos x="10" y="92"/>
                    </a:cxn>
                    <a:cxn ang="0">
                      <a:pos x="10" y="72"/>
                    </a:cxn>
                    <a:cxn ang="0">
                      <a:pos x="11" y="53"/>
                    </a:cxn>
                    <a:cxn ang="0">
                      <a:pos x="14" y="37"/>
                    </a:cxn>
                    <a:cxn ang="0">
                      <a:pos x="18" y="25"/>
                    </a:cxn>
                    <a:cxn ang="0">
                      <a:pos x="22" y="17"/>
                    </a:cxn>
                    <a:cxn ang="0">
                      <a:pos x="28" y="12"/>
                    </a:cxn>
                    <a:cxn ang="0">
                      <a:pos x="35" y="7"/>
                    </a:cxn>
                    <a:cxn ang="0">
                      <a:pos x="43" y="4"/>
                    </a:cxn>
                    <a:cxn ang="0">
                      <a:pos x="54" y="0"/>
                    </a:cxn>
                    <a:cxn ang="0">
                      <a:pos x="42" y="0"/>
                    </a:cxn>
                    <a:cxn ang="0">
                      <a:pos x="33" y="1"/>
                    </a:cxn>
                    <a:cxn ang="0">
                      <a:pos x="24" y="4"/>
                    </a:cxn>
                    <a:cxn ang="0">
                      <a:pos x="16" y="9"/>
                    </a:cxn>
                    <a:cxn ang="0">
                      <a:pos x="12" y="15"/>
                    </a:cxn>
                    <a:cxn ang="0">
                      <a:pos x="8" y="22"/>
                    </a:cxn>
                    <a:cxn ang="0">
                      <a:pos x="4" y="37"/>
                    </a:cxn>
                    <a:cxn ang="0">
                      <a:pos x="2" y="51"/>
                    </a:cxn>
                    <a:cxn ang="0">
                      <a:pos x="0" y="64"/>
                    </a:cxn>
                    <a:cxn ang="0">
                      <a:pos x="0" y="80"/>
                    </a:cxn>
                    <a:cxn ang="0">
                      <a:pos x="1" y="94"/>
                    </a:cxn>
                    <a:cxn ang="0">
                      <a:pos x="4" y="113"/>
                    </a:cxn>
                    <a:cxn ang="0">
                      <a:pos x="10" y="139"/>
                    </a:cxn>
                    <a:cxn ang="0">
                      <a:pos x="17" y="184"/>
                    </a:cxn>
                    <a:cxn ang="0">
                      <a:pos x="24" y="223"/>
                    </a:cxn>
                  </a:cxnLst>
                  <a:rect l="0" t="0" r="r" b="b"/>
                  <a:pathLst>
                    <a:path w="55" h="224">
                      <a:moveTo>
                        <a:pt x="24" y="223"/>
                      </a:moveTo>
                      <a:lnTo>
                        <a:pt x="23" y="178"/>
                      </a:lnTo>
                      <a:lnTo>
                        <a:pt x="16" y="137"/>
                      </a:lnTo>
                      <a:lnTo>
                        <a:pt x="12" y="113"/>
                      </a:lnTo>
                      <a:lnTo>
                        <a:pt x="10" y="92"/>
                      </a:lnTo>
                      <a:lnTo>
                        <a:pt x="10" y="72"/>
                      </a:lnTo>
                      <a:lnTo>
                        <a:pt x="11" y="53"/>
                      </a:lnTo>
                      <a:lnTo>
                        <a:pt x="14" y="37"/>
                      </a:lnTo>
                      <a:lnTo>
                        <a:pt x="18" y="25"/>
                      </a:lnTo>
                      <a:lnTo>
                        <a:pt x="22" y="17"/>
                      </a:lnTo>
                      <a:lnTo>
                        <a:pt x="28" y="12"/>
                      </a:lnTo>
                      <a:lnTo>
                        <a:pt x="35" y="7"/>
                      </a:lnTo>
                      <a:lnTo>
                        <a:pt x="43" y="4"/>
                      </a:lnTo>
                      <a:lnTo>
                        <a:pt x="54" y="0"/>
                      </a:lnTo>
                      <a:lnTo>
                        <a:pt x="42" y="0"/>
                      </a:lnTo>
                      <a:lnTo>
                        <a:pt x="33" y="1"/>
                      </a:lnTo>
                      <a:lnTo>
                        <a:pt x="24" y="4"/>
                      </a:lnTo>
                      <a:lnTo>
                        <a:pt x="16" y="9"/>
                      </a:lnTo>
                      <a:lnTo>
                        <a:pt x="12" y="15"/>
                      </a:lnTo>
                      <a:lnTo>
                        <a:pt x="8" y="22"/>
                      </a:lnTo>
                      <a:lnTo>
                        <a:pt x="4" y="37"/>
                      </a:lnTo>
                      <a:lnTo>
                        <a:pt x="2" y="51"/>
                      </a:lnTo>
                      <a:lnTo>
                        <a:pt x="0" y="64"/>
                      </a:lnTo>
                      <a:lnTo>
                        <a:pt x="0" y="80"/>
                      </a:lnTo>
                      <a:lnTo>
                        <a:pt x="1" y="94"/>
                      </a:lnTo>
                      <a:lnTo>
                        <a:pt x="4" y="113"/>
                      </a:lnTo>
                      <a:lnTo>
                        <a:pt x="10" y="139"/>
                      </a:lnTo>
                      <a:lnTo>
                        <a:pt x="17" y="184"/>
                      </a:lnTo>
                      <a:lnTo>
                        <a:pt x="24" y="22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20542" name="Group 62"/>
            <p:cNvGrpSpPr>
              <a:grpSpLocks/>
            </p:cNvGrpSpPr>
            <p:nvPr/>
          </p:nvGrpSpPr>
          <p:grpSpPr bwMode="auto">
            <a:xfrm>
              <a:off x="214" y="2112"/>
              <a:ext cx="928" cy="2004"/>
              <a:chOff x="214" y="2112"/>
              <a:chExt cx="928" cy="2004"/>
            </a:xfrm>
          </p:grpSpPr>
          <p:graphicFrame>
            <p:nvGraphicFramePr>
              <p:cNvPr id="20509" name="Object 29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14" y="2112"/>
              <a:ext cx="928" cy="815"/>
            </p:xfrm>
            <a:graphic>
              <a:graphicData uri="http://schemas.openxmlformats.org/presentationml/2006/ole">
                <p:oleObj spid="_x0000_s20509" name="Imagen" r:id="rId4" imgW="1471320" imgH="1292040" progId="MS_ClipArt_Gallery.2">
                  <p:embed/>
                </p:oleObj>
              </a:graphicData>
            </a:graphic>
          </p:graphicFrame>
          <p:grpSp>
            <p:nvGrpSpPr>
              <p:cNvPr id="20541" name="Group 61"/>
              <p:cNvGrpSpPr>
                <a:grpSpLocks/>
              </p:cNvGrpSpPr>
              <p:nvPr/>
            </p:nvGrpSpPr>
            <p:grpSpPr bwMode="auto">
              <a:xfrm>
                <a:off x="217" y="3315"/>
                <a:ext cx="914" cy="801"/>
                <a:chOff x="217" y="3315"/>
                <a:chExt cx="914" cy="801"/>
              </a:xfrm>
            </p:grpSpPr>
            <p:grpSp>
              <p:nvGrpSpPr>
                <p:cNvPr id="20512" name="Group 32"/>
                <p:cNvGrpSpPr>
                  <a:grpSpLocks/>
                </p:cNvGrpSpPr>
                <p:nvPr/>
              </p:nvGrpSpPr>
              <p:grpSpPr bwMode="auto">
                <a:xfrm>
                  <a:off x="1073" y="3381"/>
                  <a:ext cx="58" cy="67"/>
                  <a:chOff x="1073" y="3381"/>
                  <a:chExt cx="58" cy="67"/>
                </a:xfrm>
              </p:grpSpPr>
              <p:sp>
                <p:nvSpPr>
                  <p:cNvPr id="20510" name="Freeform 30"/>
                  <p:cNvSpPr>
                    <a:spLocks/>
                  </p:cNvSpPr>
                  <p:nvPr/>
                </p:nvSpPr>
                <p:spPr bwMode="auto">
                  <a:xfrm>
                    <a:off x="1073" y="3381"/>
                    <a:ext cx="58" cy="67"/>
                  </a:xfrm>
                  <a:custGeom>
                    <a:avLst/>
                    <a:gdLst/>
                    <a:ahLst/>
                    <a:cxnLst>
                      <a:cxn ang="0">
                        <a:pos x="9" y="65"/>
                      </a:cxn>
                      <a:cxn ang="0">
                        <a:pos x="23" y="66"/>
                      </a:cxn>
                      <a:cxn ang="0">
                        <a:pos x="35" y="63"/>
                      </a:cxn>
                      <a:cxn ang="0">
                        <a:pos x="47" y="52"/>
                      </a:cxn>
                      <a:cxn ang="0">
                        <a:pos x="54" y="38"/>
                      </a:cxn>
                      <a:cxn ang="0">
                        <a:pos x="56" y="23"/>
                      </a:cxn>
                      <a:cxn ang="0">
                        <a:pos x="57" y="10"/>
                      </a:cxn>
                      <a:cxn ang="0">
                        <a:pos x="57" y="0"/>
                      </a:cxn>
                      <a:cxn ang="0">
                        <a:pos x="41" y="3"/>
                      </a:cxn>
                      <a:cxn ang="0">
                        <a:pos x="23" y="10"/>
                      </a:cxn>
                      <a:cxn ang="0">
                        <a:pos x="6" y="23"/>
                      </a:cxn>
                      <a:cxn ang="0">
                        <a:pos x="0" y="32"/>
                      </a:cxn>
                      <a:cxn ang="0">
                        <a:pos x="9" y="65"/>
                      </a:cxn>
                    </a:cxnLst>
                    <a:rect l="0" t="0" r="r" b="b"/>
                    <a:pathLst>
                      <a:path w="58" h="67">
                        <a:moveTo>
                          <a:pt x="9" y="65"/>
                        </a:moveTo>
                        <a:lnTo>
                          <a:pt x="23" y="66"/>
                        </a:lnTo>
                        <a:lnTo>
                          <a:pt x="35" y="63"/>
                        </a:lnTo>
                        <a:lnTo>
                          <a:pt x="47" y="52"/>
                        </a:lnTo>
                        <a:lnTo>
                          <a:pt x="54" y="38"/>
                        </a:lnTo>
                        <a:lnTo>
                          <a:pt x="56" y="23"/>
                        </a:lnTo>
                        <a:lnTo>
                          <a:pt x="57" y="10"/>
                        </a:lnTo>
                        <a:lnTo>
                          <a:pt x="57" y="0"/>
                        </a:lnTo>
                        <a:lnTo>
                          <a:pt x="41" y="3"/>
                        </a:lnTo>
                        <a:lnTo>
                          <a:pt x="23" y="10"/>
                        </a:lnTo>
                        <a:lnTo>
                          <a:pt x="6" y="23"/>
                        </a:lnTo>
                        <a:lnTo>
                          <a:pt x="0" y="32"/>
                        </a:lnTo>
                        <a:lnTo>
                          <a:pt x="9" y="65"/>
                        </a:lnTo>
                      </a:path>
                    </a:pathLst>
                  </a:custGeom>
                  <a:solidFill>
                    <a:schemeClr val="tx1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11" name="Freeform 31"/>
                  <p:cNvSpPr>
                    <a:spLocks/>
                  </p:cNvSpPr>
                  <p:nvPr/>
                </p:nvSpPr>
                <p:spPr bwMode="auto">
                  <a:xfrm>
                    <a:off x="1086" y="3394"/>
                    <a:ext cx="29" cy="36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11" y="35"/>
                      </a:cxn>
                      <a:cxn ang="0">
                        <a:pos x="17" y="33"/>
                      </a:cxn>
                      <a:cxn ang="0">
                        <a:pos x="23" y="27"/>
                      </a:cxn>
                      <a:cxn ang="0">
                        <a:pos x="27" y="20"/>
                      </a:cxn>
                      <a:cxn ang="0">
                        <a:pos x="28" y="12"/>
                      </a:cxn>
                      <a:cxn ang="0">
                        <a:pos x="28" y="5"/>
                      </a:cxn>
                      <a:cxn ang="0">
                        <a:pos x="28" y="0"/>
                      </a:cxn>
                      <a:cxn ang="0">
                        <a:pos x="20" y="2"/>
                      </a:cxn>
                      <a:cxn ang="0">
                        <a:pos x="11" y="5"/>
                      </a:cxn>
                      <a:cxn ang="0">
                        <a:pos x="3" y="12"/>
                      </a:cxn>
                      <a:cxn ang="0">
                        <a:pos x="0" y="17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29" h="36">
                        <a:moveTo>
                          <a:pt x="4" y="35"/>
                        </a:moveTo>
                        <a:lnTo>
                          <a:pt x="11" y="35"/>
                        </a:lnTo>
                        <a:lnTo>
                          <a:pt x="17" y="33"/>
                        </a:lnTo>
                        <a:lnTo>
                          <a:pt x="23" y="27"/>
                        </a:lnTo>
                        <a:lnTo>
                          <a:pt x="27" y="20"/>
                        </a:lnTo>
                        <a:lnTo>
                          <a:pt x="28" y="12"/>
                        </a:lnTo>
                        <a:lnTo>
                          <a:pt x="28" y="5"/>
                        </a:lnTo>
                        <a:lnTo>
                          <a:pt x="28" y="0"/>
                        </a:lnTo>
                        <a:lnTo>
                          <a:pt x="20" y="2"/>
                        </a:lnTo>
                        <a:lnTo>
                          <a:pt x="11" y="5"/>
                        </a:lnTo>
                        <a:lnTo>
                          <a:pt x="3" y="12"/>
                        </a:lnTo>
                        <a:lnTo>
                          <a:pt x="0" y="17"/>
                        </a:lnTo>
                        <a:lnTo>
                          <a:pt x="4" y="35"/>
                        </a:lnTo>
                      </a:path>
                    </a:pathLst>
                  </a:custGeom>
                  <a:solidFill>
                    <a:schemeClr val="tx1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0513" name="Freeform 33"/>
                <p:cNvSpPr>
                  <a:spLocks/>
                </p:cNvSpPr>
                <p:nvPr/>
              </p:nvSpPr>
              <p:spPr bwMode="auto">
                <a:xfrm>
                  <a:off x="1070" y="3466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19" y="1"/>
                    </a:cxn>
                    <a:cxn ang="0">
                      <a:pos x="14" y="0"/>
                    </a:cxn>
                    <a:cxn ang="0">
                      <a:pos x="8" y="1"/>
                    </a:cxn>
                    <a:cxn ang="0">
                      <a:pos x="5" y="3"/>
                    </a:cxn>
                    <a:cxn ang="0">
                      <a:pos x="3" y="6"/>
                    </a:cxn>
                    <a:cxn ang="0">
                      <a:pos x="1" y="10"/>
                    </a:cxn>
                    <a:cxn ang="0">
                      <a:pos x="0" y="13"/>
                    </a:cxn>
                    <a:cxn ang="0">
                      <a:pos x="6" y="13"/>
                    </a:cxn>
                    <a:cxn ang="0">
                      <a:pos x="12" y="12"/>
                    </a:cxn>
                    <a:cxn ang="0">
                      <a:pos x="18" y="10"/>
                    </a:cxn>
                    <a:cxn ang="0">
                      <a:pos x="22" y="7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" h="14">
                      <a:moveTo>
                        <a:pt x="23" y="3"/>
                      </a:moveTo>
                      <a:lnTo>
                        <a:pt x="19" y="1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5" y="3"/>
                      </a:lnTo>
                      <a:lnTo>
                        <a:pt x="3" y="6"/>
                      </a:lnTo>
                      <a:lnTo>
                        <a:pt x="1" y="1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12" y="12"/>
                      </a:lnTo>
                      <a:lnTo>
                        <a:pt x="18" y="10"/>
                      </a:lnTo>
                      <a:lnTo>
                        <a:pt x="22" y="7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14" name="Freeform 34"/>
                <p:cNvSpPr>
                  <a:spLocks/>
                </p:cNvSpPr>
                <p:nvPr/>
              </p:nvSpPr>
              <p:spPr bwMode="auto">
                <a:xfrm>
                  <a:off x="217" y="3369"/>
                  <a:ext cx="907" cy="747"/>
                </a:xfrm>
                <a:custGeom>
                  <a:avLst/>
                  <a:gdLst/>
                  <a:ahLst/>
                  <a:cxnLst>
                    <a:cxn ang="0">
                      <a:pos x="568" y="58"/>
                    </a:cxn>
                    <a:cxn ang="0">
                      <a:pos x="430" y="88"/>
                    </a:cxn>
                    <a:cxn ang="0">
                      <a:pos x="344" y="105"/>
                    </a:cxn>
                    <a:cxn ang="0">
                      <a:pos x="216" y="88"/>
                    </a:cxn>
                    <a:cxn ang="0">
                      <a:pos x="145" y="71"/>
                    </a:cxn>
                    <a:cxn ang="0">
                      <a:pos x="105" y="70"/>
                    </a:cxn>
                    <a:cxn ang="0">
                      <a:pos x="56" y="90"/>
                    </a:cxn>
                    <a:cxn ang="0">
                      <a:pos x="20" y="123"/>
                    </a:cxn>
                    <a:cxn ang="0">
                      <a:pos x="0" y="204"/>
                    </a:cxn>
                    <a:cxn ang="0">
                      <a:pos x="41" y="368"/>
                    </a:cxn>
                    <a:cxn ang="0">
                      <a:pos x="60" y="623"/>
                    </a:cxn>
                    <a:cxn ang="0">
                      <a:pos x="53" y="734"/>
                    </a:cxn>
                    <a:cxn ang="0">
                      <a:pos x="118" y="672"/>
                    </a:cxn>
                    <a:cxn ang="0">
                      <a:pos x="168" y="746"/>
                    </a:cxn>
                    <a:cxn ang="0">
                      <a:pos x="176" y="672"/>
                    </a:cxn>
                    <a:cxn ang="0">
                      <a:pos x="194" y="550"/>
                    </a:cxn>
                    <a:cxn ang="0">
                      <a:pos x="269" y="431"/>
                    </a:cxn>
                    <a:cxn ang="0">
                      <a:pos x="390" y="439"/>
                    </a:cxn>
                    <a:cxn ang="0">
                      <a:pos x="498" y="410"/>
                    </a:cxn>
                    <a:cxn ang="0">
                      <a:pos x="535" y="431"/>
                    </a:cxn>
                    <a:cxn ang="0">
                      <a:pos x="500" y="562"/>
                    </a:cxn>
                    <a:cxn ang="0">
                      <a:pos x="496" y="658"/>
                    </a:cxn>
                    <a:cxn ang="0">
                      <a:pos x="534" y="693"/>
                    </a:cxn>
                    <a:cxn ang="0">
                      <a:pos x="572" y="678"/>
                    </a:cxn>
                    <a:cxn ang="0">
                      <a:pos x="550" y="626"/>
                    </a:cxn>
                    <a:cxn ang="0">
                      <a:pos x="549" y="550"/>
                    </a:cxn>
                    <a:cxn ang="0">
                      <a:pos x="601" y="420"/>
                    </a:cxn>
                    <a:cxn ang="0">
                      <a:pos x="671" y="265"/>
                    </a:cxn>
                    <a:cxn ang="0">
                      <a:pos x="749" y="200"/>
                    </a:cxn>
                    <a:cxn ang="0">
                      <a:pos x="800" y="207"/>
                    </a:cxn>
                    <a:cxn ang="0">
                      <a:pos x="854" y="231"/>
                    </a:cxn>
                    <a:cxn ang="0">
                      <a:pos x="888" y="221"/>
                    </a:cxn>
                    <a:cxn ang="0">
                      <a:pos x="905" y="191"/>
                    </a:cxn>
                    <a:cxn ang="0">
                      <a:pos x="896" y="155"/>
                    </a:cxn>
                    <a:cxn ang="0">
                      <a:pos x="880" y="124"/>
                    </a:cxn>
                    <a:cxn ang="0">
                      <a:pos x="878" y="104"/>
                    </a:cxn>
                    <a:cxn ang="0">
                      <a:pos x="871" y="81"/>
                    </a:cxn>
                    <a:cxn ang="0">
                      <a:pos x="880" y="44"/>
                    </a:cxn>
                    <a:cxn ang="0">
                      <a:pos x="847" y="11"/>
                    </a:cxn>
                    <a:cxn ang="0">
                      <a:pos x="788" y="0"/>
                    </a:cxn>
                    <a:cxn ang="0">
                      <a:pos x="739" y="18"/>
                    </a:cxn>
                    <a:cxn ang="0">
                      <a:pos x="693" y="15"/>
                    </a:cxn>
                    <a:cxn ang="0">
                      <a:pos x="647" y="5"/>
                    </a:cxn>
                    <a:cxn ang="0">
                      <a:pos x="636" y="23"/>
                    </a:cxn>
                  </a:cxnLst>
                  <a:rect l="0" t="0" r="r" b="b"/>
                  <a:pathLst>
                    <a:path w="907" h="747">
                      <a:moveTo>
                        <a:pt x="655" y="51"/>
                      </a:moveTo>
                      <a:lnTo>
                        <a:pt x="617" y="51"/>
                      </a:lnTo>
                      <a:lnTo>
                        <a:pt x="568" y="58"/>
                      </a:lnTo>
                      <a:lnTo>
                        <a:pt x="501" y="70"/>
                      </a:lnTo>
                      <a:lnTo>
                        <a:pt x="466" y="79"/>
                      </a:lnTo>
                      <a:lnTo>
                        <a:pt x="430" y="88"/>
                      </a:lnTo>
                      <a:lnTo>
                        <a:pt x="400" y="96"/>
                      </a:lnTo>
                      <a:lnTo>
                        <a:pt x="371" y="102"/>
                      </a:lnTo>
                      <a:lnTo>
                        <a:pt x="344" y="105"/>
                      </a:lnTo>
                      <a:lnTo>
                        <a:pt x="311" y="105"/>
                      </a:lnTo>
                      <a:lnTo>
                        <a:pt x="255" y="100"/>
                      </a:lnTo>
                      <a:lnTo>
                        <a:pt x="216" y="88"/>
                      </a:lnTo>
                      <a:lnTo>
                        <a:pt x="187" y="81"/>
                      </a:lnTo>
                      <a:lnTo>
                        <a:pt x="166" y="76"/>
                      </a:lnTo>
                      <a:lnTo>
                        <a:pt x="145" y="71"/>
                      </a:lnTo>
                      <a:lnTo>
                        <a:pt x="131" y="69"/>
                      </a:lnTo>
                      <a:lnTo>
                        <a:pt x="119" y="69"/>
                      </a:lnTo>
                      <a:lnTo>
                        <a:pt x="105" y="70"/>
                      </a:lnTo>
                      <a:lnTo>
                        <a:pt x="92" y="74"/>
                      </a:lnTo>
                      <a:lnTo>
                        <a:pt x="73" y="82"/>
                      </a:lnTo>
                      <a:lnTo>
                        <a:pt x="56" y="90"/>
                      </a:lnTo>
                      <a:lnTo>
                        <a:pt x="42" y="100"/>
                      </a:lnTo>
                      <a:lnTo>
                        <a:pt x="32" y="109"/>
                      </a:lnTo>
                      <a:lnTo>
                        <a:pt x="20" y="123"/>
                      </a:lnTo>
                      <a:lnTo>
                        <a:pt x="10" y="140"/>
                      </a:lnTo>
                      <a:lnTo>
                        <a:pt x="2" y="170"/>
                      </a:lnTo>
                      <a:lnTo>
                        <a:pt x="0" y="204"/>
                      </a:lnTo>
                      <a:lnTo>
                        <a:pt x="8" y="245"/>
                      </a:lnTo>
                      <a:lnTo>
                        <a:pt x="22" y="297"/>
                      </a:lnTo>
                      <a:lnTo>
                        <a:pt x="41" y="368"/>
                      </a:lnTo>
                      <a:lnTo>
                        <a:pt x="43" y="476"/>
                      </a:lnTo>
                      <a:lnTo>
                        <a:pt x="36" y="550"/>
                      </a:lnTo>
                      <a:lnTo>
                        <a:pt x="60" y="623"/>
                      </a:lnTo>
                      <a:lnTo>
                        <a:pt x="65" y="655"/>
                      </a:lnTo>
                      <a:lnTo>
                        <a:pt x="67" y="700"/>
                      </a:lnTo>
                      <a:lnTo>
                        <a:pt x="53" y="734"/>
                      </a:lnTo>
                      <a:lnTo>
                        <a:pt x="74" y="742"/>
                      </a:lnTo>
                      <a:lnTo>
                        <a:pt x="113" y="737"/>
                      </a:lnTo>
                      <a:lnTo>
                        <a:pt x="118" y="672"/>
                      </a:lnTo>
                      <a:lnTo>
                        <a:pt x="125" y="735"/>
                      </a:lnTo>
                      <a:lnTo>
                        <a:pt x="140" y="745"/>
                      </a:lnTo>
                      <a:lnTo>
                        <a:pt x="168" y="746"/>
                      </a:lnTo>
                      <a:lnTo>
                        <a:pt x="191" y="739"/>
                      </a:lnTo>
                      <a:lnTo>
                        <a:pt x="198" y="728"/>
                      </a:lnTo>
                      <a:lnTo>
                        <a:pt x="176" y="672"/>
                      </a:lnTo>
                      <a:lnTo>
                        <a:pt x="174" y="627"/>
                      </a:lnTo>
                      <a:lnTo>
                        <a:pt x="183" y="588"/>
                      </a:lnTo>
                      <a:lnTo>
                        <a:pt x="194" y="550"/>
                      </a:lnTo>
                      <a:lnTo>
                        <a:pt x="210" y="508"/>
                      </a:lnTo>
                      <a:lnTo>
                        <a:pt x="244" y="462"/>
                      </a:lnTo>
                      <a:lnTo>
                        <a:pt x="269" y="431"/>
                      </a:lnTo>
                      <a:lnTo>
                        <a:pt x="311" y="418"/>
                      </a:lnTo>
                      <a:lnTo>
                        <a:pt x="351" y="431"/>
                      </a:lnTo>
                      <a:lnTo>
                        <a:pt x="390" y="439"/>
                      </a:lnTo>
                      <a:lnTo>
                        <a:pt x="420" y="439"/>
                      </a:lnTo>
                      <a:lnTo>
                        <a:pt x="457" y="429"/>
                      </a:lnTo>
                      <a:lnTo>
                        <a:pt x="498" y="410"/>
                      </a:lnTo>
                      <a:lnTo>
                        <a:pt x="520" y="399"/>
                      </a:lnTo>
                      <a:lnTo>
                        <a:pt x="526" y="410"/>
                      </a:lnTo>
                      <a:lnTo>
                        <a:pt x="535" y="431"/>
                      </a:lnTo>
                      <a:lnTo>
                        <a:pt x="516" y="473"/>
                      </a:lnTo>
                      <a:lnTo>
                        <a:pt x="505" y="501"/>
                      </a:lnTo>
                      <a:lnTo>
                        <a:pt x="500" y="562"/>
                      </a:lnTo>
                      <a:lnTo>
                        <a:pt x="493" y="593"/>
                      </a:lnTo>
                      <a:lnTo>
                        <a:pt x="492" y="617"/>
                      </a:lnTo>
                      <a:lnTo>
                        <a:pt x="496" y="658"/>
                      </a:lnTo>
                      <a:lnTo>
                        <a:pt x="502" y="692"/>
                      </a:lnTo>
                      <a:lnTo>
                        <a:pt x="517" y="692"/>
                      </a:lnTo>
                      <a:lnTo>
                        <a:pt x="534" y="693"/>
                      </a:lnTo>
                      <a:lnTo>
                        <a:pt x="551" y="690"/>
                      </a:lnTo>
                      <a:lnTo>
                        <a:pt x="566" y="685"/>
                      </a:lnTo>
                      <a:lnTo>
                        <a:pt x="572" y="678"/>
                      </a:lnTo>
                      <a:lnTo>
                        <a:pt x="576" y="669"/>
                      </a:lnTo>
                      <a:lnTo>
                        <a:pt x="557" y="641"/>
                      </a:lnTo>
                      <a:lnTo>
                        <a:pt x="550" y="626"/>
                      </a:lnTo>
                      <a:lnTo>
                        <a:pt x="546" y="609"/>
                      </a:lnTo>
                      <a:lnTo>
                        <a:pt x="545" y="578"/>
                      </a:lnTo>
                      <a:lnTo>
                        <a:pt x="549" y="550"/>
                      </a:lnTo>
                      <a:lnTo>
                        <a:pt x="561" y="513"/>
                      </a:lnTo>
                      <a:lnTo>
                        <a:pt x="573" y="480"/>
                      </a:lnTo>
                      <a:lnTo>
                        <a:pt x="601" y="420"/>
                      </a:lnTo>
                      <a:lnTo>
                        <a:pt x="625" y="354"/>
                      </a:lnTo>
                      <a:lnTo>
                        <a:pt x="647" y="293"/>
                      </a:lnTo>
                      <a:lnTo>
                        <a:pt x="671" y="265"/>
                      </a:lnTo>
                      <a:lnTo>
                        <a:pt x="703" y="238"/>
                      </a:lnTo>
                      <a:lnTo>
                        <a:pt x="729" y="212"/>
                      </a:lnTo>
                      <a:lnTo>
                        <a:pt x="749" y="200"/>
                      </a:lnTo>
                      <a:lnTo>
                        <a:pt x="772" y="190"/>
                      </a:lnTo>
                      <a:lnTo>
                        <a:pt x="787" y="191"/>
                      </a:lnTo>
                      <a:lnTo>
                        <a:pt x="800" y="207"/>
                      </a:lnTo>
                      <a:lnTo>
                        <a:pt x="816" y="221"/>
                      </a:lnTo>
                      <a:lnTo>
                        <a:pt x="836" y="230"/>
                      </a:lnTo>
                      <a:lnTo>
                        <a:pt x="854" y="231"/>
                      </a:lnTo>
                      <a:lnTo>
                        <a:pt x="864" y="230"/>
                      </a:lnTo>
                      <a:lnTo>
                        <a:pt x="877" y="226"/>
                      </a:lnTo>
                      <a:lnTo>
                        <a:pt x="888" y="221"/>
                      </a:lnTo>
                      <a:lnTo>
                        <a:pt x="898" y="212"/>
                      </a:lnTo>
                      <a:lnTo>
                        <a:pt x="903" y="203"/>
                      </a:lnTo>
                      <a:lnTo>
                        <a:pt x="905" y="191"/>
                      </a:lnTo>
                      <a:lnTo>
                        <a:pt x="906" y="180"/>
                      </a:lnTo>
                      <a:lnTo>
                        <a:pt x="902" y="165"/>
                      </a:lnTo>
                      <a:lnTo>
                        <a:pt x="896" y="155"/>
                      </a:lnTo>
                      <a:lnTo>
                        <a:pt x="889" y="145"/>
                      </a:lnTo>
                      <a:lnTo>
                        <a:pt x="881" y="135"/>
                      </a:lnTo>
                      <a:lnTo>
                        <a:pt x="880" y="124"/>
                      </a:lnTo>
                      <a:lnTo>
                        <a:pt x="877" y="118"/>
                      </a:lnTo>
                      <a:lnTo>
                        <a:pt x="870" y="112"/>
                      </a:lnTo>
                      <a:lnTo>
                        <a:pt x="878" y="104"/>
                      </a:lnTo>
                      <a:lnTo>
                        <a:pt x="877" y="96"/>
                      </a:lnTo>
                      <a:lnTo>
                        <a:pt x="875" y="88"/>
                      </a:lnTo>
                      <a:lnTo>
                        <a:pt x="871" y="81"/>
                      </a:lnTo>
                      <a:lnTo>
                        <a:pt x="874" y="70"/>
                      </a:lnTo>
                      <a:lnTo>
                        <a:pt x="876" y="62"/>
                      </a:lnTo>
                      <a:lnTo>
                        <a:pt x="880" y="44"/>
                      </a:lnTo>
                      <a:lnTo>
                        <a:pt x="873" y="27"/>
                      </a:lnTo>
                      <a:lnTo>
                        <a:pt x="861" y="15"/>
                      </a:lnTo>
                      <a:lnTo>
                        <a:pt x="847" y="11"/>
                      </a:lnTo>
                      <a:lnTo>
                        <a:pt x="823" y="5"/>
                      </a:lnTo>
                      <a:lnTo>
                        <a:pt x="804" y="1"/>
                      </a:lnTo>
                      <a:lnTo>
                        <a:pt x="788" y="0"/>
                      </a:lnTo>
                      <a:lnTo>
                        <a:pt x="773" y="4"/>
                      </a:lnTo>
                      <a:lnTo>
                        <a:pt x="747" y="16"/>
                      </a:lnTo>
                      <a:lnTo>
                        <a:pt x="739" y="18"/>
                      </a:lnTo>
                      <a:lnTo>
                        <a:pt x="725" y="19"/>
                      </a:lnTo>
                      <a:lnTo>
                        <a:pt x="704" y="18"/>
                      </a:lnTo>
                      <a:lnTo>
                        <a:pt x="693" y="15"/>
                      </a:lnTo>
                      <a:lnTo>
                        <a:pt x="677" y="9"/>
                      </a:lnTo>
                      <a:lnTo>
                        <a:pt x="658" y="4"/>
                      </a:lnTo>
                      <a:lnTo>
                        <a:pt x="647" y="5"/>
                      </a:lnTo>
                      <a:lnTo>
                        <a:pt x="640" y="8"/>
                      </a:lnTo>
                      <a:lnTo>
                        <a:pt x="636" y="14"/>
                      </a:lnTo>
                      <a:lnTo>
                        <a:pt x="636" y="23"/>
                      </a:lnTo>
                      <a:lnTo>
                        <a:pt x="641" y="34"/>
                      </a:lnTo>
                      <a:lnTo>
                        <a:pt x="655" y="51"/>
                      </a:lnTo>
                    </a:path>
                  </a:pathLst>
                </a:custGeom>
                <a:solidFill>
                  <a:schemeClr val="tx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15" name="Freeform 35"/>
                <p:cNvSpPr>
                  <a:spLocks/>
                </p:cNvSpPr>
                <p:nvPr/>
              </p:nvSpPr>
              <p:spPr bwMode="auto">
                <a:xfrm>
                  <a:off x="567" y="3797"/>
                  <a:ext cx="106" cy="236"/>
                </a:xfrm>
                <a:custGeom>
                  <a:avLst/>
                  <a:gdLst/>
                  <a:ahLst/>
                  <a:cxnLst>
                    <a:cxn ang="0">
                      <a:pos x="35" y="8"/>
                    </a:cxn>
                    <a:cxn ang="0">
                      <a:pos x="30" y="60"/>
                    </a:cxn>
                    <a:cxn ang="0">
                      <a:pos x="21" y="86"/>
                    </a:cxn>
                    <a:cxn ang="0">
                      <a:pos x="11" y="106"/>
                    </a:cxn>
                    <a:cxn ang="0">
                      <a:pos x="3" y="129"/>
                    </a:cxn>
                    <a:cxn ang="0">
                      <a:pos x="0" y="157"/>
                    </a:cxn>
                    <a:cxn ang="0">
                      <a:pos x="0" y="178"/>
                    </a:cxn>
                    <a:cxn ang="0">
                      <a:pos x="7" y="210"/>
                    </a:cxn>
                    <a:cxn ang="0">
                      <a:pos x="9" y="228"/>
                    </a:cxn>
                    <a:cxn ang="0">
                      <a:pos x="21" y="233"/>
                    </a:cxn>
                    <a:cxn ang="0">
                      <a:pos x="37" y="235"/>
                    </a:cxn>
                    <a:cxn ang="0">
                      <a:pos x="52" y="232"/>
                    </a:cxn>
                    <a:cxn ang="0">
                      <a:pos x="64" y="227"/>
                    </a:cxn>
                    <a:cxn ang="0">
                      <a:pos x="68" y="220"/>
                    </a:cxn>
                    <a:cxn ang="0">
                      <a:pos x="58" y="195"/>
                    </a:cxn>
                    <a:cxn ang="0">
                      <a:pos x="52" y="163"/>
                    </a:cxn>
                    <a:cxn ang="0">
                      <a:pos x="49" y="133"/>
                    </a:cxn>
                    <a:cxn ang="0">
                      <a:pos x="51" y="107"/>
                    </a:cxn>
                    <a:cxn ang="0">
                      <a:pos x="72" y="73"/>
                    </a:cxn>
                    <a:cxn ang="0">
                      <a:pos x="94" y="30"/>
                    </a:cxn>
                    <a:cxn ang="0">
                      <a:pos x="105" y="0"/>
                    </a:cxn>
                    <a:cxn ang="0">
                      <a:pos x="35" y="8"/>
                    </a:cxn>
                  </a:cxnLst>
                  <a:rect l="0" t="0" r="r" b="b"/>
                  <a:pathLst>
                    <a:path w="106" h="236">
                      <a:moveTo>
                        <a:pt x="35" y="8"/>
                      </a:moveTo>
                      <a:lnTo>
                        <a:pt x="30" y="60"/>
                      </a:lnTo>
                      <a:lnTo>
                        <a:pt x="21" y="86"/>
                      </a:lnTo>
                      <a:lnTo>
                        <a:pt x="11" y="106"/>
                      </a:lnTo>
                      <a:lnTo>
                        <a:pt x="3" y="129"/>
                      </a:lnTo>
                      <a:lnTo>
                        <a:pt x="0" y="157"/>
                      </a:lnTo>
                      <a:lnTo>
                        <a:pt x="0" y="178"/>
                      </a:lnTo>
                      <a:lnTo>
                        <a:pt x="7" y="210"/>
                      </a:lnTo>
                      <a:lnTo>
                        <a:pt x="9" y="228"/>
                      </a:lnTo>
                      <a:lnTo>
                        <a:pt x="21" y="233"/>
                      </a:lnTo>
                      <a:lnTo>
                        <a:pt x="37" y="235"/>
                      </a:lnTo>
                      <a:lnTo>
                        <a:pt x="52" y="232"/>
                      </a:lnTo>
                      <a:lnTo>
                        <a:pt x="64" y="227"/>
                      </a:lnTo>
                      <a:lnTo>
                        <a:pt x="68" y="220"/>
                      </a:lnTo>
                      <a:lnTo>
                        <a:pt x="58" y="195"/>
                      </a:lnTo>
                      <a:lnTo>
                        <a:pt x="52" y="163"/>
                      </a:lnTo>
                      <a:lnTo>
                        <a:pt x="49" y="133"/>
                      </a:lnTo>
                      <a:lnTo>
                        <a:pt x="51" y="107"/>
                      </a:lnTo>
                      <a:lnTo>
                        <a:pt x="72" y="73"/>
                      </a:lnTo>
                      <a:lnTo>
                        <a:pt x="94" y="30"/>
                      </a:lnTo>
                      <a:lnTo>
                        <a:pt x="105" y="0"/>
                      </a:lnTo>
                      <a:lnTo>
                        <a:pt x="35" y="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16" name="Freeform 36"/>
                <p:cNvSpPr>
                  <a:spLocks/>
                </p:cNvSpPr>
                <p:nvPr/>
              </p:nvSpPr>
              <p:spPr bwMode="auto">
                <a:xfrm>
                  <a:off x="427" y="3721"/>
                  <a:ext cx="362" cy="173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" y="158"/>
                    </a:cxn>
                    <a:cxn ang="0">
                      <a:pos x="16" y="161"/>
                    </a:cxn>
                    <a:cxn ang="0">
                      <a:pos x="21" y="168"/>
                    </a:cxn>
                    <a:cxn ang="0">
                      <a:pos x="25" y="172"/>
                    </a:cxn>
                    <a:cxn ang="0">
                      <a:pos x="31" y="170"/>
                    </a:cxn>
                    <a:cxn ang="0">
                      <a:pos x="31" y="163"/>
                    </a:cxn>
                    <a:cxn ang="0">
                      <a:pos x="31" y="155"/>
                    </a:cxn>
                    <a:cxn ang="0">
                      <a:pos x="45" y="154"/>
                    </a:cxn>
                    <a:cxn ang="0">
                      <a:pos x="50" y="157"/>
                    </a:cxn>
                    <a:cxn ang="0">
                      <a:pos x="58" y="166"/>
                    </a:cxn>
                    <a:cxn ang="0">
                      <a:pos x="64" y="166"/>
                    </a:cxn>
                    <a:cxn ang="0">
                      <a:pos x="70" y="164"/>
                    </a:cxn>
                    <a:cxn ang="0">
                      <a:pos x="68" y="155"/>
                    </a:cxn>
                    <a:cxn ang="0">
                      <a:pos x="64" y="144"/>
                    </a:cxn>
                    <a:cxn ang="0">
                      <a:pos x="73" y="140"/>
                    </a:cxn>
                    <a:cxn ang="0">
                      <a:pos x="83" y="136"/>
                    </a:cxn>
                    <a:cxn ang="0">
                      <a:pos x="91" y="130"/>
                    </a:cxn>
                    <a:cxn ang="0">
                      <a:pos x="99" y="121"/>
                    </a:cxn>
                    <a:cxn ang="0">
                      <a:pos x="105" y="112"/>
                    </a:cxn>
                    <a:cxn ang="0">
                      <a:pos x="106" y="106"/>
                    </a:cxn>
                    <a:cxn ang="0">
                      <a:pos x="127" y="110"/>
                    </a:cxn>
                    <a:cxn ang="0">
                      <a:pos x="144" y="113"/>
                    </a:cxn>
                    <a:cxn ang="0">
                      <a:pos x="161" y="114"/>
                    </a:cxn>
                    <a:cxn ang="0">
                      <a:pos x="181" y="116"/>
                    </a:cxn>
                    <a:cxn ang="0">
                      <a:pos x="203" y="115"/>
                    </a:cxn>
                    <a:cxn ang="0">
                      <a:pos x="231" y="113"/>
                    </a:cxn>
                    <a:cxn ang="0">
                      <a:pos x="282" y="99"/>
                    </a:cxn>
                    <a:cxn ang="0">
                      <a:pos x="307" y="88"/>
                    </a:cxn>
                    <a:cxn ang="0">
                      <a:pos x="335" y="77"/>
                    </a:cxn>
                    <a:cxn ang="0">
                      <a:pos x="361" y="63"/>
                    </a:cxn>
                    <a:cxn ang="0">
                      <a:pos x="361" y="0"/>
                    </a:cxn>
                    <a:cxn ang="0">
                      <a:pos x="3" y="0"/>
                    </a:cxn>
                    <a:cxn ang="0">
                      <a:pos x="0" y="155"/>
                    </a:cxn>
                  </a:cxnLst>
                  <a:rect l="0" t="0" r="r" b="b"/>
                  <a:pathLst>
                    <a:path w="362" h="173">
                      <a:moveTo>
                        <a:pt x="0" y="155"/>
                      </a:moveTo>
                      <a:lnTo>
                        <a:pt x="7" y="158"/>
                      </a:lnTo>
                      <a:lnTo>
                        <a:pt x="16" y="161"/>
                      </a:lnTo>
                      <a:lnTo>
                        <a:pt x="21" y="168"/>
                      </a:lnTo>
                      <a:lnTo>
                        <a:pt x="25" y="172"/>
                      </a:lnTo>
                      <a:lnTo>
                        <a:pt x="31" y="170"/>
                      </a:lnTo>
                      <a:lnTo>
                        <a:pt x="31" y="163"/>
                      </a:lnTo>
                      <a:lnTo>
                        <a:pt x="31" y="155"/>
                      </a:lnTo>
                      <a:lnTo>
                        <a:pt x="45" y="154"/>
                      </a:lnTo>
                      <a:lnTo>
                        <a:pt x="50" y="157"/>
                      </a:lnTo>
                      <a:lnTo>
                        <a:pt x="58" y="166"/>
                      </a:lnTo>
                      <a:lnTo>
                        <a:pt x="64" y="166"/>
                      </a:lnTo>
                      <a:lnTo>
                        <a:pt x="70" y="164"/>
                      </a:lnTo>
                      <a:lnTo>
                        <a:pt x="68" y="155"/>
                      </a:lnTo>
                      <a:lnTo>
                        <a:pt x="64" y="144"/>
                      </a:lnTo>
                      <a:lnTo>
                        <a:pt x="73" y="140"/>
                      </a:lnTo>
                      <a:lnTo>
                        <a:pt x="83" y="136"/>
                      </a:lnTo>
                      <a:lnTo>
                        <a:pt x="91" y="130"/>
                      </a:lnTo>
                      <a:lnTo>
                        <a:pt x="99" y="121"/>
                      </a:lnTo>
                      <a:lnTo>
                        <a:pt x="105" y="112"/>
                      </a:lnTo>
                      <a:lnTo>
                        <a:pt x="106" y="106"/>
                      </a:lnTo>
                      <a:lnTo>
                        <a:pt x="127" y="110"/>
                      </a:lnTo>
                      <a:lnTo>
                        <a:pt x="144" y="113"/>
                      </a:lnTo>
                      <a:lnTo>
                        <a:pt x="161" y="114"/>
                      </a:lnTo>
                      <a:lnTo>
                        <a:pt x="181" y="116"/>
                      </a:lnTo>
                      <a:lnTo>
                        <a:pt x="203" y="115"/>
                      </a:lnTo>
                      <a:lnTo>
                        <a:pt x="231" y="113"/>
                      </a:lnTo>
                      <a:lnTo>
                        <a:pt x="282" y="99"/>
                      </a:lnTo>
                      <a:lnTo>
                        <a:pt x="307" y="88"/>
                      </a:lnTo>
                      <a:lnTo>
                        <a:pt x="335" y="77"/>
                      </a:lnTo>
                      <a:lnTo>
                        <a:pt x="361" y="63"/>
                      </a:lnTo>
                      <a:lnTo>
                        <a:pt x="361" y="0"/>
                      </a:lnTo>
                      <a:lnTo>
                        <a:pt x="3" y="0"/>
                      </a:lnTo>
                      <a:lnTo>
                        <a:pt x="0" y="15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17" name="Freeform 37"/>
                <p:cNvSpPr>
                  <a:spLocks/>
                </p:cNvSpPr>
                <p:nvPr/>
              </p:nvSpPr>
              <p:spPr bwMode="auto">
                <a:xfrm>
                  <a:off x="361" y="3424"/>
                  <a:ext cx="499" cy="671"/>
                </a:xfrm>
                <a:custGeom>
                  <a:avLst/>
                  <a:gdLst/>
                  <a:ahLst/>
                  <a:cxnLst>
                    <a:cxn ang="0">
                      <a:pos x="7" y="670"/>
                    </a:cxn>
                    <a:cxn ang="0">
                      <a:pos x="50" y="665"/>
                    </a:cxn>
                    <a:cxn ang="0">
                      <a:pos x="31" y="566"/>
                    </a:cxn>
                    <a:cxn ang="0">
                      <a:pos x="48" y="501"/>
                    </a:cxn>
                    <a:cxn ang="0">
                      <a:pos x="93" y="405"/>
                    </a:cxn>
                    <a:cxn ang="0">
                      <a:pos x="155" y="360"/>
                    </a:cxn>
                    <a:cxn ang="0">
                      <a:pos x="200" y="371"/>
                    </a:cxn>
                    <a:cxn ang="0">
                      <a:pos x="240" y="385"/>
                    </a:cxn>
                    <a:cxn ang="0">
                      <a:pos x="285" y="382"/>
                    </a:cxn>
                    <a:cxn ang="0">
                      <a:pos x="333" y="355"/>
                    </a:cxn>
                    <a:cxn ang="0">
                      <a:pos x="374" y="332"/>
                    </a:cxn>
                    <a:cxn ang="0">
                      <a:pos x="393" y="376"/>
                    </a:cxn>
                    <a:cxn ang="0">
                      <a:pos x="383" y="418"/>
                    </a:cxn>
                    <a:cxn ang="0">
                      <a:pos x="372" y="448"/>
                    </a:cxn>
                    <a:cxn ang="0">
                      <a:pos x="365" y="511"/>
                    </a:cxn>
                    <a:cxn ang="0">
                      <a:pos x="367" y="598"/>
                    </a:cxn>
                    <a:cxn ang="0">
                      <a:pos x="376" y="628"/>
                    </a:cxn>
                    <a:cxn ang="0">
                      <a:pos x="399" y="624"/>
                    </a:cxn>
                    <a:cxn ang="0">
                      <a:pos x="383" y="551"/>
                    </a:cxn>
                    <a:cxn ang="0">
                      <a:pos x="381" y="518"/>
                    </a:cxn>
                    <a:cxn ang="0">
                      <a:pos x="414" y="443"/>
                    </a:cxn>
                    <a:cxn ang="0">
                      <a:pos x="463" y="332"/>
                    </a:cxn>
                    <a:cxn ang="0">
                      <a:pos x="498" y="207"/>
                    </a:cxn>
                    <a:cxn ang="0">
                      <a:pos x="486" y="169"/>
                    </a:cxn>
                    <a:cxn ang="0">
                      <a:pos x="497" y="136"/>
                    </a:cxn>
                    <a:cxn ang="0">
                      <a:pos x="486" y="105"/>
                    </a:cxn>
                    <a:cxn ang="0">
                      <a:pos x="461" y="107"/>
                    </a:cxn>
                    <a:cxn ang="0">
                      <a:pos x="447" y="91"/>
                    </a:cxn>
                    <a:cxn ang="0">
                      <a:pos x="434" y="74"/>
                    </a:cxn>
                    <a:cxn ang="0">
                      <a:pos x="441" y="39"/>
                    </a:cxn>
                    <a:cxn ang="0">
                      <a:pos x="448" y="0"/>
                    </a:cxn>
                    <a:cxn ang="0">
                      <a:pos x="367" y="14"/>
                    </a:cxn>
                    <a:cxn ang="0">
                      <a:pos x="358" y="36"/>
                    </a:cxn>
                    <a:cxn ang="0">
                      <a:pos x="376" y="80"/>
                    </a:cxn>
                    <a:cxn ang="0">
                      <a:pos x="377" y="141"/>
                    </a:cxn>
                    <a:cxn ang="0">
                      <a:pos x="370" y="183"/>
                    </a:cxn>
                    <a:cxn ang="0">
                      <a:pos x="340" y="227"/>
                    </a:cxn>
                    <a:cxn ang="0">
                      <a:pos x="323" y="273"/>
                    </a:cxn>
                    <a:cxn ang="0">
                      <a:pos x="281" y="285"/>
                    </a:cxn>
                    <a:cxn ang="0">
                      <a:pos x="238" y="254"/>
                    </a:cxn>
                    <a:cxn ang="0">
                      <a:pos x="231" y="206"/>
                    </a:cxn>
                    <a:cxn ang="0">
                      <a:pos x="215" y="171"/>
                    </a:cxn>
                    <a:cxn ang="0">
                      <a:pos x="203" y="110"/>
                    </a:cxn>
                    <a:cxn ang="0">
                      <a:pos x="182" y="79"/>
                    </a:cxn>
                    <a:cxn ang="0">
                      <a:pos x="141" y="64"/>
                    </a:cxn>
                    <a:cxn ang="0">
                      <a:pos x="114" y="66"/>
                    </a:cxn>
                    <a:cxn ang="0">
                      <a:pos x="116" y="89"/>
                    </a:cxn>
                    <a:cxn ang="0">
                      <a:pos x="146" y="110"/>
                    </a:cxn>
                    <a:cxn ang="0">
                      <a:pos x="119" y="122"/>
                    </a:cxn>
                    <a:cxn ang="0">
                      <a:pos x="93" y="136"/>
                    </a:cxn>
                    <a:cxn ang="0">
                      <a:pos x="89" y="178"/>
                    </a:cxn>
                    <a:cxn ang="0">
                      <a:pos x="50" y="219"/>
                    </a:cxn>
                    <a:cxn ang="0">
                      <a:pos x="27" y="259"/>
                    </a:cxn>
                    <a:cxn ang="0">
                      <a:pos x="34" y="327"/>
                    </a:cxn>
                    <a:cxn ang="0">
                      <a:pos x="0" y="607"/>
                    </a:cxn>
                  </a:cxnLst>
                  <a:rect l="0" t="0" r="r" b="b"/>
                  <a:pathLst>
                    <a:path w="499" h="671">
                      <a:moveTo>
                        <a:pt x="0" y="607"/>
                      </a:moveTo>
                      <a:lnTo>
                        <a:pt x="7" y="670"/>
                      </a:lnTo>
                      <a:lnTo>
                        <a:pt x="41" y="670"/>
                      </a:lnTo>
                      <a:lnTo>
                        <a:pt x="50" y="665"/>
                      </a:lnTo>
                      <a:lnTo>
                        <a:pt x="31" y="623"/>
                      </a:lnTo>
                      <a:lnTo>
                        <a:pt x="31" y="566"/>
                      </a:lnTo>
                      <a:lnTo>
                        <a:pt x="39" y="532"/>
                      </a:lnTo>
                      <a:lnTo>
                        <a:pt x="48" y="501"/>
                      </a:lnTo>
                      <a:lnTo>
                        <a:pt x="76" y="431"/>
                      </a:lnTo>
                      <a:lnTo>
                        <a:pt x="93" y="405"/>
                      </a:lnTo>
                      <a:lnTo>
                        <a:pt x="123" y="383"/>
                      </a:lnTo>
                      <a:lnTo>
                        <a:pt x="155" y="360"/>
                      </a:lnTo>
                      <a:lnTo>
                        <a:pt x="171" y="357"/>
                      </a:lnTo>
                      <a:lnTo>
                        <a:pt x="200" y="371"/>
                      </a:lnTo>
                      <a:lnTo>
                        <a:pt x="219" y="381"/>
                      </a:lnTo>
                      <a:lnTo>
                        <a:pt x="240" y="385"/>
                      </a:lnTo>
                      <a:lnTo>
                        <a:pt x="263" y="386"/>
                      </a:lnTo>
                      <a:lnTo>
                        <a:pt x="285" y="382"/>
                      </a:lnTo>
                      <a:lnTo>
                        <a:pt x="309" y="372"/>
                      </a:lnTo>
                      <a:lnTo>
                        <a:pt x="333" y="355"/>
                      </a:lnTo>
                      <a:lnTo>
                        <a:pt x="361" y="339"/>
                      </a:lnTo>
                      <a:lnTo>
                        <a:pt x="374" y="332"/>
                      </a:lnTo>
                      <a:lnTo>
                        <a:pt x="390" y="367"/>
                      </a:lnTo>
                      <a:lnTo>
                        <a:pt x="393" y="376"/>
                      </a:lnTo>
                      <a:lnTo>
                        <a:pt x="388" y="401"/>
                      </a:lnTo>
                      <a:lnTo>
                        <a:pt x="383" y="418"/>
                      </a:lnTo>
                      <a:lnTo>
                        <a:pt x="377" y="433"/>
                      </a:lnTo>
                      <a:lnTo>
                        <a:pt x="372" y="448"/>
                      </a:lnTo>
                      <a:lnTo>
                        <a:pt x="370" y="469"/>
                      </a:lnTo>
                      <a:lnTo>
                        <a:pt x="365" y="511"/>
                      </a:lnTo>
                      <a:lnTo>
                        <a:pt x="367" y="556"/>
                      </a:lnTo>
                      <a:lnTo>
                        <a:pt x="367" y="598"/>
                      </a:lnTo>
                      <a:lnTo>
                        <a:pt x="370" y="607"/>
                      </a:lnTo>
                      <a:lnTo>
                        <a:pt x="376" y="628"/>
                      </a:lnTo>
                      <a:lnTo>
                        <a:pt x="387" y="627"/>
                      </a:lnTo>
                      <a:lnTo>
                        <a:pt x="399" y="624"/>
                      </a:lnTo>
                      <a:lnTo>
                        <a:pt x="413" y="616"/>
                      </a:lnTo>
                      <a:lnTo>
                        <a:pt x="383" y="551"/>
                      </a:lnTo>
                      <a:lnTo>
                        <a:pt x="380" y="535"/>
                      </a:lnTo>
                      <a:lnTo>
                        <a:pt x="381" y="518"/>
                      </a:lnTo>
                      <a:lnTo>
                        <a:pt x="395" y="479"/>
                      </a:lnTo>
                      <a:lnTo>
                        <a:pt x="414" y="443"/>
                      </a:lnTo>
                      <a:lnTo>
                        <a:pt x="434" y="406"/>
                      </a:lnTo>
                      <a:lnTo>
                        <a:pt x="463" y="332"/>
                      </a:lnTo>
                      <a:lnTo>
                        <a:pt x="495" y="239"/>
                      </a:lnTo>
                      <a:lnTo>
                        <a:pt x="498" y="207"/>
                      </a:lnTo>
                      <a:lnTo>
                        <a:pt x="493" y="180"/>
                      </a:lnTo>
                      <a:lnTo>
                        <a:pt x="486" y="169"/>
                      </a:lnTo>
                      <a:lnTo>
                        <a:pt x="492" y="154"/>
                      </a:lnTo>
                      <a:lnTo>
                        <a:pt x="497" y="136"/>
                      </a:lnTo>
                      <a:lnTo>
                        <a:pt x="496" y="121"/>
                      </a:lnTo>
                      <a:lnTo>
                        <a:pt x="486" y="105"/>
                      </a:lnTo>
                      <a:lnTo>
                        <a:pt x="474" y="103"/>
                      </a:lnTo>
                      <a:lnTo>
                        <a:pt x="461" y="107"/>
                      </a:lnTo>
                      <a:lnTo>
                        <a:pt x="455" y="100"/>
                      </a:lnTo>
                      <a:lnTo>
                        <a:pt x="447" y="91"/>
                      </a:lnTo>
                      <a:lnTo>
                        <a:pt x="440" y="84"/>
                      </a:lnTo>
                      <a:lnTo>
                        <a:pt x="434" y="74"/>
                      </a:lnTo>
                      <a:lnTo>
                        <a:pt x="432" y="58"/>
                      </a:lnTo>
                      <a:lnTo>
                        <a:pt x="441" y="39"/>
                      </a:lnTo>
                      <a:lnTo>
                        <a:pt x="448" y="17"/>
                      </a:lnTo>
                      <a:lnTo>
                        <a:pt x="448" y="0"/>
                      </a:lnTo>
                      <a:lnTo>
                        <a:pt x="405" y="7"/>
                      </a:lnTo>
                      <a:lnTo>
                        <a:pt x="367" y="14"/>
                      </a:lnTo>
                      <a:lnTo>
                        <a:pt x="349" y="18"/>
                      </a:lnTo>
                      <a:lnTo>
                        <a:pt x="358" y="36"/>
                      </a:lnTo>
                      <a:lnTo>
                        <a:pt x="374" y="56"/>
                      </a:lnTo>
                      <a:lnTo>
                        <a:pt x="376" y="80"/>
                      </a:lnTo>
                      <a:lnTo>
                        <a:pt x="370" y="103"/>
                      </a:lnTo>
                      <a:lnTo>
                        <a:pt x="377" y="141"/>
                      </a:lnTo>
                      <a:lnTo>
                        <a:pt x="376" y="163"/>
                      </a:lnTo>
                      <a:lnTo>
                        <a:pt x="370" y="183"/>
                      </a:lnTo>
                      <a:lnTo>
                        <a:pt x="352" y="202"/>
                      </a:lnTo>
                      <a:lnTo>
                        <a:pt x="340" y="227"/>
                      </a:lnTo>
                      <a:lnTo>
                        <a:pt x="331" y="251"/>
                      </a:lnTo>
                      <a:lnTo>
                        <a:pt x="323" y="273"/>
                      </a:lnTo>
                      <a:lnTo>
                        <a:pt x="308" y="287"/>
                      </a:lnTo>
                      <a:lnTo>
                        <a:pt x="281" y="285"/>
                      </a:lnTo>
                      <a:lnTo>
                        <a:pt x="255" y="273"/>
                      </a:lnTo>
                      <a:lnTo>
                        <a:pt x="238" y="254"/>
                      </a:lnTo>
                      <a:lnTo>
                        <a:pt x="229" y="230"/>
                      </a:lnTo>
                      <a:lnTo>
                        <a:pt x="231" y="206"/>
                      </a:lnTo>
                      <a:lnTo>
                        <a:pt x="233" y="189"/>
                      </a:lnTo>
                      <a:lnTo>
                        <a:pt x="215" y="171"/>
                      </a:lnTo>
                      <a:lnTo>
                        <a:pt x="203" y="133"/>
                      </a:lnTo>
                      <a:lnTo>
                        <a:pt x="203" y="110"/>
                      </a:lnTo>
                      <a:lnTo>
                        <a:pt x="196" y="91"/>
                      </a:lnTo>
                      <a:lnTo>
                        <a:pt x="182" y="79"/>
                      </a:lnTo>
                      <a:lnTo>
                        <a:pt x="162" y="71"/>
                      </a:lnTo>
                      <a:lnTo>
                        <a:pt x="141" y="64"/>
                      </a:lnTo>
                      <a:lnTo>
                        <a:pt x="126" y="62"/>
                      </a:lnTo>
                      <a:lnTo>
                        <a:pt x="114" y="66"/>
                      </a:lnTo>
                      <a:lnTo>
                        <a:pt x="112" y="77"/>
                      </a:lnTo>
                      <a:lnTo>
                        <a:pt x="116" y="89"/>
                      </a:lnTo>
                      <a:lnTo>
                        <a:pt x="130" y="98"/>
                      </a:lnTo>
                      <a:lnTo>
                        <a:pt x="146" y="110"/>
                      </a:lnTo>
                      <a:lnTo>
                        <a:pt x="133" y="117"/>
                      </a:lnTo>
                      <a:lnTo>
                        <a:pt x="119" y="122"/>
                      </a:lnTo>
                      <a:lnTo>
                        <a:pt x="101" y="127"/>
                      </a:lnTo>
                      <a:lnTo>
                        <a:pt x="93" y="136"/>
                      </a:lnTo>
                      <a:lnTo>
                        <a:pt x="90" y="149"/>
                      </a:lnTo>
                      <a:lnTo>
                        <a:pt x="89" y="178"/>
                      </a:lnTo>
                      <a:lnTo>
                        <a:pt x="76" y="194"/>
                      </a:lnTo>
                      <a:lnTo>
                        <a:pt x="50" y="219"/>
                      </a:lnTo>
                      <a:lnTo>
                        <a:pt x="35" y="239"/>
                      </a:lnTo>
                      <a:lnTo>
                        <a:pt x="27" y="259"/>
                      </a:lnTo>
                      <a:lnTo>
                        <a:pt x="29" y="290"/>
                      </a:lnTo>
                      <a:lnTo>
                        <a:pt x="34" y="327"/>
                      </a:lnTo>
                      <a:lnTo>
                        <a:pt x="21" y="406"/>
                      </a:lnTo>
                      <a:lnTo>
                        <a:pt x="0" y="607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20521" name="Group 41"/>
                <p:cNvGrpSpPr>
                  <a:grpSpLocks/>
                </p:cNvGrpSpPr>
                <p:nvPr/>
              </p:nvGrpSpPr>
              <p:grpSpPr bwMode="auto">
                <a:xfrm>
                  <a:off x="956" y="3459"/>
                  <a:ext cx="50" cy="29"/>
                  <a:chOff x="956" y="3459"/>
                  <a:chExt cx="50" cy="29"/>
                </a:xfrm>
              </p:grpSpPr>
              <p:sp>
                <p:nvSpPr>
                  <p:cNvPr id="20518" name="Freeform 38"/>
                  <p:cNvSpPr>
                    <a:spLocks/>
                  </p:cNvSpPr>
                  <p:nvPr/>
                </p:nvSpPr>
                <p:spPr bwMode="auto">
                  <a:xfrm>
                    <a:off x="956" y="3459"/>
                    <a:ext cx="50" cy="29"/>
                  </a:xfrm>
                  <a:custGeom>
                    <a:avLst/>
                    <a:gdLst/>
                    <a:ahLst/>
                    <a:cxnLst>
                      <a:cxn ang="0">
                        <a:pos x="0" y="6"/>
                      </a:cxn>
                      <a:cxn ang="0">
                        <a:pos x="8" y="2"/>
                      </a:cxn>
                      <a:cxn ang="0">
                        <a:pos x="19" y="0"/>
                      </a:cxn>
                      <a:cxn ang="0">
                        <a:pos x="32" y="2"/>
                      </a:cxn>
                      <a:cxn ang="0">
                        <a:pos x="38" y="7"/>
                      </a:cxn>
                      <a:cxn ang="0">
                        <a:pos x="42" y="12"/>
                      </a:cxn>
                      <a:cxn ang="0">
                        <a:pos x="46" y="21"/>
                      </a:cxn>
                      <a:cxn ang="0">
                        <a:pos x="49" y="27"/>
                      </a:cxn>
                      <a:cxn ang="0">
                        <a:pos x="36" y="28"/>
                      </a:cxn>
                      <a:cxn ang="0">
                        <a:pos x="23" y="26"/>
                      </a:cxn>
                      <a:cxn ang="0">
                        <a:pos x="11" y="22"/>
                      </a:cxn>
                      <a:cxn ang="0">
                        <a:pos x="3" y="14"/>
                      </a:cxn>
                      <a:cxn ang="0">
                        <a:pos x="0" y="6"/>
                      </a:cxn>
                    </a:cxnLst>
                    <a:rect l="0" t="0" r="r" b="b"/>
                    <a:pathLst>
                      <a:path w="50" h="29">
                        <a:moveTo>
                          <a:pt x="0" y="6"/>
                        </a:moveTo>
                        <a:lnTo>
                          <a:pt x="8" y="2"/>
                        </a:lnTo>
                        <a:lnTo>
                          <a:pt x="19" y="0"/>
                        </a:lnTo>
                        <a:lnTo>
                          <a:pt x="32" y="2"/>
                        </a:lnTo>
                        <a:lnTo>
                          <a:pt x="38" y="7"/>
                        </a:lnTo>
                        <a:lnTo>
                          <a:pt x="42" y="12"/>
                        </a:lnTo>
                        <a:lnTo>
                          <a:pt x="46" y="21"/>
                        </a:lnTo>
                        <a:lnTo>
                          <a:pt x="49" y="27"/>
                        </a:lnTo>
                        <a:lnTo>
                          <a:pt x="36" y="28"/>
                        </a:lnTo>
                        <a:lnTo>
                          <a:pt x="23" y="26"/>
                        </a:lnTo>
                        <a:lnTo>
                          <a:pt x="11" y="22"/>
                        </a:lnTo>
                        <a:lnTo>
                          <a:pt x="3" y="14"/>
                        </a:lnTo>
                        <a:lnTo>
                          <a:pt x="0" y="6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19" name="Freeform 39"/>
                  <p:cNvSpPr>
                    <a:spLocks/>
                  </p:cNvSpPr>
                  <p:nvPr/>
                </p:nvSpPr>
                <p:spPr bwMode="auto">
                  <a:xfrm>
                    <a:off x="967" y="3465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1"/>
                      </a:cxn>
                      <a:cxn ang="0">
                        <a:pos x="11" y="0"/>
                      </a:cxn>
                      <a:cxn ang="0">
                        <a:pos x="19" y="1"/>
                      </a:cxn>
                      <a:cxn ang="0">
                        <a:pos x="24" y="4"/>
                      </a:cxn>
                      <a:cxn ang="0">
                        <a:pos x="26" y="7"/>
                      </a:cxn>
                      <a:cxn ang="0">
                        <a:pos x="29" y="13"/>
                      </a:cxn>
                      <a:cxn ang="0">
                        <a:pos x="30" y="16"/>
                      </a:cxn>
                      <a:cxn ang="0">
                        <a:pos x="22" y="17"/>
                      </a:cxn>
                      <a:cxn ang="0">
                        <a:pos x="14" y="16"/>
                      </a:cxn>
                      <a:cxn ang="0">
                        <a:pos x="7" y="13"/>
                      </a:cxn>
                      <a:cxn ang="0">
                        <a:pos x="2" y="8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1" h="18">
                        <a:moveTo>
                          <a:pt x="0" y="3"/>
                        </a:moveTo>
                        <a:lnTo>
                          <a:pt x="5" y="1"/>
                        </a:lnTo>
                        <a:lnTo>
                          <a:pt x="11" y="0"/>
                        </a:lnTo>
                        <a:lnTo>
                          <a:pt x="19" y="1"/>
                        </a:lnTo>
                        <a:lnTo>
                          <a:pt x="24" y="4"/>
                        </a:lnTo>
                        <a:lnTo>
                          <a:pt x="26" y="7"/>
                        </a:lnTo>
                        <a:lnTo>
                          <a:pt x="29" y="13"/>
                        </a:lnTo>
                        <a:lnTo>
                          <a:pt x="30" y="16"/>
                        </a:lnTo>
                        <a:lnTo>
                          <a:pt x="22" y="17"/>
                        </a:lnTo>
                        <a:lnTo>
                          <a:pt x="14" y="16"/>
                        </a:lnTo>
                        <a:lnTo>
                          <a:pt x="7" y="13"/>
                        </a:lnTo>
                        <a:lnTo>
                          <a:pt x="2" y="8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2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3470"/>
                    <a:ext cx="7" cy="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0522" name="Freeform 42"/>
                <p:cNvSpPr>
                  <a:spLocks/>
                </p:cNvSpPr>
                <p:nvPr/>
              </p:nvSpPr>
              <p:spPr bwMode="auto">
                <a:xfrm>
                  <a:off x="1003" y="3390"/>
                  <a:ext cx="113" cy="166"/>
                </a:xfrm>
                <a:custGeom>
                  <a:avLst/>
                  <a:gdLst/>
                  <a:ahLst/>
                  <a:cxnLst>
                    <a:cxn ang="0">
                      <a:pos x="10" y="3"/>
                    </a:cxn>
                    <a:cxn ang="0">
                      <a:pos x="19" y="0"/>
                    </a:cxn>
                    <a:cxn ang="0">
                      <a:pos x="29" y="4"/>
                    </a:cxn>
                    <a:cxn ang="0">
                      <a:pos x="41" y="9"/>
                    </a:cxn>
                    <a:cxn ang="0">
                      <a:pos x="49" y="21"/>
                    </a:cxn>
                    <a:cxn ang="0">
                      <a:pos x="53" y="31"/>
                    </a:cxn>
                    <a:cxn ang="0">
                      <a:pos x="60" y="33"/>
                    </a:cxn>
                    <a:cxn ang="0">
                      <a:pos x="68" y="39"/>
                    </a:cxn>
                    <a:cxn ang="0">
                      <a:pos x="72" y="43"/>
                    </a:cxn>
                    <a:cxn ang="0">
                      <a:pos x="75" y="50"/>
                    </a:cxn>
                    <a:cxn ang="0">
                      <a:pos x="72" y="61"/>
                    </a:cxn>
                    <a:cxn ang="0">
                      <a:pos x="65" y="71"/>
                    </a:cxn>
                    <a:cxn ang="0">
                      <a:pos x="71" y="80"/>
                    </a:cxn>
                    <a:cxn ang="0">
                      <a:pos x="73" y="93"/>
                    </a:cxn>
                    <a:cxn ang="0">
                      <a:pos x="92" y="123"/>
                    </a:cxn>
                    <a:cxn ang="0">
                      <a:pos x="103" y="136"/>
                    </a:cxn>
                    <a:cxn ang="0">
                      <a:pos x="109" y="150"/>
                    </a:cxn>
                    <a:cxn ang="0">
                      <a:pos x="112" y="165"/>
                    </a:cxn>
                    <a:cxn ang="0">
                      <a:pos x="103" y="162"/>
                    </a:cxn>
                    <a:cxn ang="0">
                      <a:pos x="90" y="163"/>
                    </a:cxn>
                    <a:cxn ang="0">
                      <a:pos x="72" y="165"/>
                    </a:cxn>
                    <a:cxn ang="0">
                      <a:pos x="63" y="163"/>
                    </a:cxn>
                    <a:cxn ang="0">
                      <a:pos x="36" y="142"/>
                    </a:cxn>
                    <a:cxn ang="0">
                      <a:pos x="16" y="118"/>
                    </a:cxn>
                    <a:cxn ang="0">
                      <a:pos x="13" y="101"/>
                    </a:cxn>
                    <a:cxn ang="0">
                      <a:pos x="16" y="80"/>
                    </a:cxn>
                    <a:cxn ang="0">
                      <a:pos x="18" y="64"/>
                    </a:cxn>
                    <a:cxn ang="0">
                      <a:pos x="15" y="53"/>
                    </a:cxn>
                    <a:cxn ang="0">
                      <a:pos x="8" y="49"/>
                    </a:cxn>
                    <a:cxn ang="0">
                      <a:pos x="4" y="39"/>
                    </a:cxn>
                    <a:cxn ang="0">
                      <a:pos x="0" y="25"/>
                    </a:cxn>
                    <a:cxn ang="0">
                      <a:pos x="2" y="14"/>
                    </a:cxn>
                    <a:cxn ang="0">
                      <a:pos x="4" y="6"/>
                    </a:cxn>
                    <a:cxn ang="0">
                      <a:pos x="10" y="3"/>
                    </a:cxn>
                  </a:cxnLst>
                  <a:rect l="0" t="0" r="r" b="b"/>
                  <a:pathLst>
                    <a:path w="113" h="166">
                      <a:moveTo>
                        <a:pt x="10" y="3"/>
                      </a:moveTo>
                      <a:lnTo>
                        <a:pt x="19" y="0"/>
                      </a:lnTo>
                      <a:lnTo>
                        <a:pt x="29" y="4"/>
                      </a:lnTo>
                      <a:lnTo>
                        <a:pt x="41" y="9"/>
                      </a:lnTo>
                      <a:lnTo>
                        <a:pt x="49" y="21"/>
                      </a:lnTo>
                      <a:lnTo>
                        <a:pt x="53" y="31"/>
                      </a:lnTo>
                      <a:lnTo>
                        <a:pt x="60" y="33"/>
                      </a:lnTo>
                      <a:lnTo>
                        <a:pt x="68" y="39"/>
                      </a:lnTo>
                      <a:lnTo>
                        <a:pt x="72" y="43"/>
                      </a:lnTo>
                      <a:lnTo>
                        <a:pt x="75" y="50"/>
                      </a:lnTo>
                      <a:lnTo>
                        <a:pt x="72" y="61"/>
                      </a:lnTo>
                      <a:lnTo>
                        <a:pt x="65" y="71"/>
                      </a:lnTo>
                      <a:lnTo>
                        <a:pt x="71" y="80"/>
                      </a:lnTo>
                      <a:lnTo>
                        <a:pt x="73" y="93"/>
                      </a:lnTo>
                      <a:lnTo>
                        <a:pt x="92" y="123"/>
                      </a:lnTo>
                      <a:lnTo>
                        <a:pt x="103" y="136"/>
                      </a:lnTo>
                      <a:lnTo>
                        <a:pt x="109" y="150"/>
                      </a:lnTo>
                      <a:lnTo>
                        <a:pt x="112" y="165"/>
                      </a:lnTo>
                      <a:lnTo>
                        <a:pt x="103" y="162"/>
                      </a:lnTo>
                      <a:lnTo>
                        <a:pt x="90" y="163"/>
                      </a:lnTo>
                      <a:lnTo>
                        <a:pt x="72" y="165"/>
                      </a:lnTo>
                      <a:lnTo>
                        <a:pt x="63" y="163"/>
                      </a:lnTo>
                      <a:lnTo>
                        <a:pt x="36" y="142"/>
                      </a:lnTo>
                      <a:lnTo>
                        <a:pt x="16" y="118"/>
                      </a:lnTo>
                      <a:lnTo>
                        <a:pt x="13" y="101"/>
                      </a:lnTo>
                      <a:lnTo>
                        <a:pt x="16" y="80"/>
                      </a:lnTo>
                      <a:lnTo>
                        <a:pt x="18" y="64"/>
                      </a:lnTo>
                      <a:lnTo>
                        <a:pt x="15" y="53"/>
                      </a:lnTo>
                      <a:lnTo>
                        <a:pt x="8" y="49"/>
                      </a:lnTo>
                      <a:lnTo>
                        <a:pt x="4" y="39"/>
                      </a:lnTo>
                      <a:lnTo>
                        <a:pt x="0" y="25"/>
                      </a:lnTo>
                      <a:lnTo>
                        <a:pt x="2" y="14"/>
                      </a:lnTo>
                      <a:lnTo>
                        <a:pt x="4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23" name="Freeform 43"/>
                <p:cNvSpPr>
                  <a:spLocks/>
                </p:cNvSpPr>
                <p:nvPr/>
              </p:nvSpPr>
              <p:spPr bwMode="auto">
                <a:xfrm>
                  <a:off x="865" y="3387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42" y="11"/>
                    </a:cxn>
                    <a:cxn ang="0">
                      <a:pos x="23" y="2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2" y="12"/>
                    </a:cxn>
                    <a:cxn ang="0">
                      <a:pos x="14" y="25"/>
                    </a:cxn>
                    <a:cxn ang="0">
                      <a:pos x="26" y="30"/>
                    </a:cxn>
                    <a:cxn ang="0">
                      <a:pos x="38" y="25"/>
                    </a:cxn>
                    <a:cxn ang="0">
                      <a:pos x="49" y="19"/>
                    </a:cxn>
                    <a:cxn ang="0">
                      <a:pos x="56" y="19"/>
                    </a:cxn>
                    <a:cxn ang="0">
                      <a:pos x="42" y="11"/>
                    </a:cxn>
                  </a:cxnLst>
                  <a:rect l="0" t="0" r="r" b="b"/>
                  <a:pathLst>
                    <a:path w="57" h="31">
                      <a:moveTo>
                        <a:pt x="42" y="11"/>
                      </a:moveTo>
                      <a:lnTo>
                        <a:pt x="23" y="2"/>
                      </a:ln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2" y="12"/>
                      </a:lnTo>
                      <a:lnTo>
                        <a:pt x="14" y="25"/>
                      </a:lnTo>
                      <a:lnTo>
                        <a:pt x="26" y="30"/>
                      </a:lnTo>
                      <a:lnTo>
                        <a:pt x="38" y="25"/>
                      </a:lnTo>
                      <a:lnTo>
                        <a:pt x="49" y="19"/>
                      </a:lnTo>
                      <a:lnTo>
                        <a:pt x="56" y="19"/>
                      </a:lnTo>
                      <a:lnTo>
                        <a:pt x="42" y="11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24" name="Freeform 44"/>
                <p:cNvSpPr>
                  <a:spLocks/>
                </p:cNvSpPr>
                <p:nvPr/>
              </p:nvSpPr>
              <p:spPr bwMode="auto">
                <a:xfrm>
                  <a:off x="528" y="3668"/>
                  <a:ext cx="124" cy="112"/>
                </a:xfrm>
                <a:custGeom>
                  <a:avLst/>
                  <a:gdLst/>
                  <a:ahLst/>
                  <a:cxnLst>
                    <a:cxn ang="0">
                      <a:pos x="76" y="50"/>
                    </a:cxn>
                    <a:cxn ang="0">
                      <a:pos x="63" y="39"/>
                    </a:cxn>
                    <a:cxn ang="0">
                      <a:pos x="53" y="19"/>
                    </a:cxn>
                    <a:cxn ang="0">
                      <a:pos x="41" y="7"/>
                    </a:cxn>
                    <a:cxn ang="0">
                      <a:pos x="25" y="0"/>
                    </a:cxn>
                    <a:cxn ang="0">
                      <a:pos x="13" y="2"/>
                    </a:cxn>
                    <a:cxn ang="0">
                      <a:pos x="4" y="9"/>
                    </a:cxn>
                    <a:cxn ang="0">
                      <a:pos x="0" y="16"/>
                    </a:cxn>
                    <a:cxn ang="0">
                      <a:pos x="0" y="29"/>
                    </a:cxn>
                    <a:cxn ang="0">
                      <a:pos x="4" y="41"/>
                    </a:cxn>
                    <a:cxn ang="0">
                      <a:pos x="9" y="55"/>
                    </a:cxn>
                    <a:cxn ang="0">
                      <a:pos x="18" y="74"/>
                    </a:cxn>
                    <a:cxn ang="0">
                      <a:pos x="30" y="88"/>
                    </a:cxn>
                    <a:cxn ang="0">
                      <a:pos x="48" y="104"/>
                    </a:cxn>
                    <a:cxn ang="0">
                      <a:pos x="62" y="107"/>
                    </a:cxn>
                    <a:cxn ang="0">
                      <a:pos x="80" y="111"/>
                    </a:cxn>
                    <a:cxn ang="0">
                      <a:pos x="91" y="111"/>
                    </a:cxn>
                    <a:cxn ang="0">
                      <a:pos x="107" y="111"/>
                    </a:cxn>
                    <a:cxn ang="0">
                      <a:pos x="116" y="104"/>
                    </a:cxn>
                    <a:cxn ang="0">
                      <a:pos x="121" y="97"/>
                    </a:cxn>
                    <a:cxn ang="0">
                      <a:pos x="123" y="90"/>
                    </a:cxn>
                    <a:cxn ang="0">
                      <a:pos x="119" y="80"/>
                    </a:cxn>
                    <a:cxn ang="0">
                      <a:pos x="108" y="67"/>
                    </a:cxn>
                    <a:cxn ang="0">
                      <a:pos x="93" y="59"/>
                    </a:cxn>
                    <a:cxn ang="0">
                      <a:pos x="76" y="50"/>
                    </a:cxn>
                  </a:cxnLst>
                  <a:rect l="0" t="0" r="r" b="b"/>
                  <a:pathLst>
                    <a:path w="124" h="112">
                      <a:moveTo>
                        <a:pt x="76" y="50"/>
                      </a:moveTo>
                      <a:lnTo>
                        <a:pt x="63" y="39"/>
                      </a:lnTo>
                      <a:lnTo>
                        <a:pt x="53" y="19"/>
                      </a:lnTo>
                      <a:lnTo>
                        <a:pt x="41" y="7"/>
                      </a:lnTo>
                      <a:lnTo>
                        <a:pt x="25" y="0"/>
                      </a:lnTo>
                      <a:lnTo>
                        <a:pt x="13" y="2"/>
                      </a:lnTo>
                      <a:lnTo>
                        <a:pt x="4" y="9"/>
                      </a:lnTo>
                      <a:lnTo>
                        <a:pt x="0" y="16"/>
                      </a:lnTo>
                      <a:lnTo>
                        <a:pt x="0" y="29"/>
                      </a:lnTo>
                      <a:lnTo>
                        <a:pt x="4" y="41"/>
                      </a:lnTo>
                      <a:lnTo>
                        <a:pt x="9" y="55"/>
                      </a:lnTo>
                      <a:lnTo>
                        <a:pt x="18" y="74"/>
                      </a:lnTo>
                      <a:lnTo>
                        <a:pt x="30" y="88"/>
                      </a:lnTo>
                      <a:lnTo>
                        <a:pt x="48" y="104"/>
                      </a:lnTo>
                      <a:lnTo>
                        <a:pt x="62" y="107"/>
                      </a:lnTo>
                      <a:lnTo>
                        <a:pt x="80" y="111"/>
                      </a:lnTo>
                      <a:lnTo>
                        <a:pt x="91" y="111"/>
                      </a:lnTo>
                      <a:lnTo>
                        <a:pt x="107" y="111"/>
                      </a:lnTo>
                      <a:lnTo>
                        <a:pt x="116" y="104"/>
                      </a:lnTo>
                      <a:lnTo>
                        <a:pt x="121" y="97"/>
                      </a:lnTo>
                      <a:lnTo>
                        <a:pt x="123" y="90"/>
                      </a:lnTo>
                      <a:lnTo>
                        <a:pt x="119" y="80"/>
                      </a:lnTo>
                      <a:lnTo>
                        <a:pt x="108" y="67"/>
                      </a:lnTo>
                      <a:lnTo>
                        <a:pt x="93" y="59"/>
                      </a:lnTo>
                      <a:lnTo>
                        <a:pt x="76" y="50"/>
                      </a:lnTo>
                    </a:path>
                  </a:pathLst>
                </a:custGeom>
                <a:solidFill>
                  <a:schemeClr val="tx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20528" name="Group 48"/>
                <p:cNvGrpSpPr>
                  <a:grpSpLocks/>
                </p:cNvGrpSpPr>
                <p:nvPr/>
              </p:nvGrpSpPr>
              <p:grpSpPr bwMode="auto">
                <a:xfrm>
                  <a:off x="1055" y="3558"/>
                  <a:ext cx="57" cy="32"/>
                  <a:chOff x="1055" y="3558"/>
                  <a:chExt cx="57" cy="32"/>
                </a:xfrm>
              </p:grpSpPr>
              <p:sp>
                <p:nvSpPr>
                  <p:cNvPr id="20525" name="Freeform 45"/>
                  <p:cNvSpPr>
                    <a:spLocks/>
                  </p:cNvSpPr>
                  <p:nvPr/>
                </p:nvSpPr>
                <p:spPr bwMode="auto">
                  <a:xfrm>
                    <a:off x="1055" y="3575"/>
                    <a:ext cx="54" cy="15"/>
                  </a:xfrm>
                  <a:custGeom>
                    <a:avLst/>
                    <a:gdLst/>
                    <a:ahLst/>
                    <a:cxnLst>
                      <a:cxn ang="0">
                        <a:pos x="53" y="3"/>
                      </a:cxn>
                      <a:cxn ang="0">
                        <a:pos x="37" y="0"/>
                      </a:cxn>
                      <a:cxn ang="0">
                        <a:pos x="23" y="3"/>
                      </a:cxn>
                      <a:cxn ang="0">
                        <a:pos x="16" y="6"/>
                      </a:cxn>
                      <a:cxn ang="0">
                        <a:pos x="5" y="8"/>
                      </a:cxn>
                      <a:cxn ang="0">
                        <a:pos x="0" y="11"/>
                      </a:cxn>
                      <a:cxn ang="0">
                        <a:pos x="16" y="14"/>
                      </a:cxn>
                      <a:cxn ang="0">
                        <a:pos x="30" y="14"/>
                      </a:cxn>
                      <a:cxn ang="0">
                        <a:pos x="43" y="9"/>
                      </a:cxn>
                      <a:cxn ang="0">
                        <a:pos x="53" y="3"/>
                      </a:cxn>
                    </a:cxnLst>
                    <a:rect l="0" t="0" r="r" b="b"/>
                    <a:pathLst>
                      <a:path w="54" h="15">
                        <a:moveTo>
                          <a:pt x="53" y="3"/>
                        </a:moveTo>
                        <a:lnTo>
                          <a:pt x="37" y="0"/>
                        </a:lnTo>
                        <a:lnTo>
                          <a:pt x="23" y="3"/>
                        </a:lnTo>
                        <a:lnTo>
                          <a:pt x="16" y="6"/>
                        </a:lnTo>
                        <a:lnTo>
                          <a:pt x="5" y="8"/>
                        </a:lnTo>
                        <a:lnTo>
                          <a:pt x="0" y="11"/>
                        </a:lnTo>
                        <a:lnTo>
                          <a:pt x="16" y="14"/>
                        </a:lnTo>
                        <a:lnTo>
                          <a:pt x="30" y="14"/>
                        </a:lnTo>
                        <a:lnTo>
                          <a:pt x="43" y="9"/>
                        </a:lnTo>
                        <a:lnTo>
                          <a:pt x="53" y="3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26" name="Freeform 46"/>
                  <p:cNvSpPr>
                    <a:spLocks/>
                  </p:cNvSpPr>
                  <p:nvPr/>
                </p:nvSpPr>
                <p:spPr bwMode="auto">
                  <a:xfrm>
                    <a:off x="1061" y="3560"/>
                    <a:ext cx="18" cy="7"/>
                  </a:xfrm>
                  <a:custGeom>
                    <a:avLst/>
                    <a:gdLst/>
                    <a:ahLst/>
                    <a:cxnLst>
                      <a:cxn ang="0">
                        <a:pos x="13" y="0"/>
                      </a:cxn>
                      <a:cxn ang="0">
                        <a:pos x="4" y="0"/>
                      </a:cxn>
                      <a:cxn ang="0">
                        <a:pos x="0" y="1"/>
                      </a:cxn>
                      <a:cxn ang="0">
                        <a:pos x="2" y="5"/>
                      </a:cxn>
                      <a:cxn ang="0">
                        <a:pos x="9" y="6"/>
                      </a:cxn>
                      <a:cxn ang="0">
                        <a:pos x="17" y="6"/>
                      </a:cxn>
                      <a:cxn ang="0">
                        <a:pos x="13" y="0"/>
                      </a:cxn>
                    </a:cxnLst>
                    <a:rect l="0" t="0" r="r" b="b"/>
                    <a:pathLst>
                      <a:path w="18" h="7">
                        <a:moveTo>
                          <a:pt x="13" y="0"/>
                        </a:moveTo>
                        <a:lnTo>
                          <a:pt x="4" y="0"/>
                        </a:lnTo>
                        <a:lnTo>
                          <a:pt x="0" y="1"/>
                        </a:lnTo>
                        <a:lnTo>
                          <a:pt x="2" y="5"/>
                        </a:lnTo>
                        <a:lnTo>
                          <a:pt x="9" y="6"/>
                        </a:lnTo>
                        <a:lnTo>
                          <a:pt x="17" y="6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1F0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27" name="Freeform 47"/>
                  <p:cNvSpPr>
                    <a:spLocks/>
                  </p:cNvSpPr>
                  <p:nvPr/>
                </p:nvSpPr>
                <p:spPr bwMode="auto">
                  <a:xfrm>
                    <a:off x="1102" y="3558"/>
                    <a:ext cx="10" cy="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7" y="0"/>
                      </a:cxn>
                      <a:cxn ang="0">
                        <a:pos x="9" y="2"/>
                      </a:cxn>
                      <a:cxn ang="0">
                        <a:pos x="8" y="5"/>
                      </a:cxn>
                      <a:cxn ang="0">
                        <a:pos x="4" y="7"/>
                      </a:cxn>
                      <a:cxn ang="0">
                        <a:pos x="0" y="6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10" h="8">
                        <a:moveTo>
                          <a:pt x="2" y="0"/>
                        </a:move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8" y="5"/>
                        </a:lnTo>
                        <a:lnTo>
                          <a:pt x="4" y="7"/>
                        </a:lnTo>
                        <a:lnTo>
                          <a:pt x="0" y="6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3F1F0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20531" name="Group 51"/>
                <p:cNvGrpSpPr>
                  <a:grpSpLocks/>
                </p:cNvGrpSpPr>
                <p:nvPr/>
              </p:nvGrpSpPr>
              <p:grpSpPr bwMode="auto">
                <a:xfrm>
                  <a:off x="924" y="3315"/>
                  <a:ext cx="86" cy="91"/>
                  <a:chOff x="924" y="3315"/>
                  <a:chExt cx="86" cy="91"/>
                </a:xfrm>
              </p:grpSpPr>
              <p:sp>
                <p:nvSpPr>
                  <p:cNvPr id="20529" name="Freeform 49"/>
                  <p:cNvSpPr>
                    <a:spLocks/>
                  </p:cNvSpPr>
                  <p:nvPr/>
                </p:nvSpPr>
                <p:spPr bwMode="auto">
                  <a:xfrm>
                    <a:off x="924" y="3315"/>
                    <a:ext cx="86" cy="91"/>
                  </a:xfrm>
                  <a:custGeom>
                    <a:avLst/>
                    <a:gdLst/>
                    <a:ahLst/>
                    <a:cxnLst>
                      <a:cxn ang="0">
                        <a:pos x="13" y="80"/>
                      </a:cxn>
                      <a:cxn ang="0">
                        <a:pos x="5" y="64"/>
                      </a:cxn>
                      <a:cxn ang="0">
                        <a:pos x="1" y="49"/>
                      </a:cxn>
                      <a:cxn ang="0">
                        <a:pos x="0" y="39"/>
                      </a:cxn>
                      <a:cxn ang="0">
                        <a:pos x="3" y="30"/>
                      </a:cxn>
                      <a:cxn ang="0">
                        <a:pos x="10" y="24"/>
                      </a:cxn>
                      <a:cxn ang="0">
                        <a:pos x="17" y="21"/>
                      </a:cxn>
                      <a:cxn ang="0">
                        <a:pos x="24" y="21"/>
                      </a:cxn>
                      <a:cxn ang="0">
                        <a:pos x="42" y="19"/>
                      </a:cxn>
                      <a:cxn ang="0">
                        <a:pos x="54" y="17"/>
                      </a:cxn>
                      <a:cxn ang="0">
                        <a:pos x="69" y="9"/>
                      </a:cxn>
                      <a:cxn ang="0">
                        <a:pos x="85" y="0"/>
                      </a:cxn>
                      <a:cxn ang="0">
                        <a:pos x="79" y="11"/>
                      </a:cxn>
                      <a:cxn ang="0">
                        <a:pos x="74" y="19"/>
                      </a:cxn>
                      <a:cxn ang="0">
                        <a:pos x="68" y="24"/>
                      </a:cxn>
                      <a:cxn ang="0">
                        <a:pos x="62" y="28"/>
                      </a:cxn>
                      <a:cxn ang="0">
                        <a:pos x="54" y="33"/>
                      </a:cxn>
                      <a:cxn ang="0">
                        <a:pos x="46" y="41"/>
                      </a:cxn>
                      <a:cxn ang="0">
                        <a:pos x="43" y="46"/>
                      </a:cxn>
                      <a:cxn ang="0">
                        <a:pos x="40" y="52"/>
                      </a:cxn>
                      <a:cxn ang="0">
                        <a:pos x="39" y="57"/>
                      </a:cxn>
                      <a:cxn ang="0">
                        <a:pos x="40" y="62"/>
                      </a:cxn>
                      <a:cxn ang="0">
                        <a:pos x="44" y="67"/>
                      </a:cxn>
                      <a:cxn ang="0">
                        <a:pos x="53" y="72"/>
                      </a:cxn>
                      <a:cxn ang="0">
                        <a:pos x="49" y="80"/>
                      </a:cxn>
                      <a:cxn ang="0">
                        <a:pos x="39" y="88"/>
                      </a:cxn>
                      <a:cxn ang="0">
                        <a:pos x="32" y="90"/>
                      </a:cxn>
                      <a:cxn ang="0">
                        <a:pos x="24" y="89"/>
                      </a:cxn>
                      <a:cxn ang="0">
                        <a:pos x="13" y="80"/>
                      </a:cxn>
                    </a:cxnLst>
                    <a:rect l="0" t="0" r="r" b="b"/>
                    <a:pathLst>
                      <a:path w="86" h="91">
                        <a:moveTo>
                          <a:pt x="13" y="80"/>
                        </a:moveTo>
                        <a:lnTo>
                          <a:pt x="5" y="64"/>
                        </a:ln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3" y="30"/>
                        </a:lnTo>
                        <a:lnTo>
                          <a:pt x="10" y="24"/>
                        </a:lnTo>
                        <a:lnTo>
                          <a:pt x="17" y="21"/>
                        </a:lnTo>
                        <a:lnTo>
                          <a:pt x="24" y="21"/>
                        </a:lnTo>
                        <a:lnTo>
                          <a:pt x="42" y="19"/>
                        </a:lnTo>
                        <a:lnTo>
                          <a:pt x="54" y="17"/>
                        </a:lnTo>
                        <a:lnTo>
                          <a:pt x="69" y="9"/>
                        </a:lnTo>
                        <a:lnTo>
                          <a:pt x="85" y="0"/>
                        </a:lnTo>
                        <a:lnTo>
                          <a:pt x="79" y="11"/>
                        </a:lnTo>
                        <a:lnTo>
                          <a:pt x="74" y="19"/>
                        </a:lnTo>
                        <a:lnTo>
                          <a:pt x="68" y="24"/>
                        </a:lnTo>
                        <a:lnTo>
                          <a:pt x="62" y="28"/>
                        </a:lnTo>
                        <a:lnTo>
                          <a:pt x="54" y="33"/>
                        </a:lnTo>
                        <a:lnTo>
                          <a:pt x="46" y="41"/>
                        </a:lnTo>
                        <a:lnTo>
                          <a:pt x="43" y="46"/>
                        </a:lnTo>
                        <a:lnTo>
                          <a:pt x="40" y="52"/>
                        </a:lnTo>
                        <a:lnTo>
                          <a:pt x="39" y="57"/>
                        </a:lnTo>
                        <a:lnTo>
                          <a:pt x="40" y="62"/>
                        </a:lnTo>
                        <a:lnTo>
                          <a:pt x="44" y="67"/>
                        </a:lnTo>
                        <a:lnTo>
                          <a:pt x="53" y="72"/>
                        </a:lnTo>
                        <a:lnTo>
                          <a:pt x="49" y="80"/>
                        </a:lnTo>
                        <a:lnTo>
                          <a:pt x="39" y="88"/>
                        </a:lnTo>
                        <a:lnTo>
                          <a:pt x="32" y="90"/>
                        </a:lnTo>
                        <a:lnTo>
                          <a:pt x="24" y="89"/>
                        </a:lnTo>
                        <a:lnTo>
                          <a:pt x="13" y="80"/>
                        </a:lnTo>
                      </a:path>
                    </a:pathLst>
                  </a:custGeom>
                  <a:solidFill>
                    <a:srgbClr val="BF7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30" name="Freeform 50"/>
                  <p:cNvSpPr>
                    <a:spLocks/>
                  </p:cNvSpPr>
                  <p:nvPr/>
                </p:nvSpPr>
                <p:spPr bwMode="auto">
                  <a:xfrm>
                    <a:off x="934" y="3337"/>
                    <a:ext cx="56" cy="65"/>
                  </a:xfrm>
                  <a:custGeom>
                    <a:avLst/>
                    <a:gdLst/>
                    <a:ahLst/>
                    <a:cxnLst>
                      <a:cxn ang="0">
                        <a:pos x="9" y="53"/>
                      </a:cxn>
                      <a:cxn ang="0">
                        <a:pos x="3" y="42"/>
                      </a:cxn>
                      <a:cxn ang="0">
                        <a:pos x="1" y="32"/>
                      </a:cxn>
                      <a:cxn ang="0">
                        <a:pos x="0" y="26"/>
                      </a:cxn>
                      <a:cxn ang="0">
                        <a:pos x="2" y="20"/>
                      </a:cxn>
                      <a:cxn ang="0">
                        <a:pos x="7" y="16"/>
                      </a:cxn>
                      <a:cxn ang="0">
                        <a:pos x="11" y="14"/>
                      </a:cxn>
                      <a:cxn ang="0">
                        <a:pos x="16" y="14"/>
                      </a:cxn>
                      <a:cxn ang="0">
                        <a:pos x="27" y="13"/>
                      </a:cxn>
                      <a:cxn ang="0">
                        <a:pos x="35" y="11"/>
                      </a:cxn>
                      <a:cxn ang="0">
                        <a:pos x="45" y="6"/>
                      </a:cxn>
                      <a:cxn ang="0">
                        <a:pos x="55" y="0"/>
                      </a:cxn>
                      <a:cxn ang="0">
                        <a:pos x="51" y="5"/>
                      </a:cxn>
                      <a:cxn ang="0">
                        <a:pos x="44" y="11"/>
                      </a:cxn>
                      <a:cxn ang="0">
                        <a:pos x="42" y="13"/>
                      </a:cxn>
                      <a:cxn ang="0">
                        <a:pos x="37" y="16"/>
                      </a:cxn>
                      <a:cxn ang="0">
                        <a:pos x="33" y="20"/>
                      </a:cxn>
                      <a:cxn ang="0">
                        <a:pos x="30" y="27"/>
                      </a:cxn>
                      <a:cxn ang="0">
                        <a:pos x="28" y="30"/>
                      </a:cxn>
                      <a:cxn ang="0">
                        <a:pos x="27" y="35"/>
                      </a:cxn>
                      <a:cxn ang="0">
                        <a:pos x="27" y="37"/>
                      </a:cxn>
                      <a:cxn ang="0">
                        <a:pos x="28" y="40"/>
                      </a:cxn>
                      <a:cxn ang="0">
                        <a:pos x="30" y="43"/>
                      </a:cxn>
                      <a:cxn ang="0">
                        <a:pos x="41" y="50"/>
                      </a:cxn>
                      <a:cxn ang="0">
                        <a:pos x="38" y="58"/>
                      </a:cxn>
                      <a:cxn ang="0">
                        <a:pos x="30" y="62"/>
                      </a:cxn>
                      <a:cxn ang="0">
                        <a:pos x="23" y="64"/>
                      </a:cxn>
                      <a:cxn ang="0">
                        <a:pos x="16" y="58"/>
                      </a:cxn>
                      <a:cxn ang="0">
                        <a:pos x="9" y="53"/>
                      </a:cxn>
                    </a:cxnLst>
                    <a:rect l="0" t="0" r="r" b="b"/>
                    <a:pathLst>
                      <a:path w="56" h="65">
                        <a:moveTo>
                          <a:pt x="9" y="53"/>
                        </a:moveTo>
                        <a:lnTo>
                          <a:pt x="3" y="42"/>
                        </a:lnTo>
                        <a:lnTo>
                          <a:pt x="1" y="32"/>
                        </a:lnTo>
                        <a:lnTo>
                          <a:pt x="0" y="26"/>
                        </a:lnTo>
                        <a:lnTo>
                          <a:pt x="2" y="20"/>
                        </a:lnTo>
                        <a:lnTo>
                          <a:pt x="7" y="16"/>
                        </a:lnTo>
                        <a:lnTo>
                          <a:pt x="11" y="14"/>
                        </a:lnTo>
                        <a:lnTo>
                          <a:pt x="16" y="14"/>
                        </a:lnTo>
                        <a:lnTo>
                          <a:pt x="27" y="13"/>
                        </a:lnTo>
                        <a:lnTo>
                          <a:pt x="35" y="11"/>
                        </a:lnTo>
                        <a:lnTo>
                          <a:pt x="45" y="6"/>
                        </a:lnTo>
                        <a:lnTo>
                          <a:pt x="55" y="0"/>
                        </a:lnTo>
                        <a:lnTo>
                          <a:pt x="51" y="5"/>
                        </a:lnTo>
                        <a:lnTo>
                          <a:pt x="44" y="11"/>
                        </a:lnTo>
                        <a:lnTo>
                          <a:pt x="42" y="13"/>
                        </a:lnTo>
                        <a:lnTo>
                          <a:pt x="37" y="16"/>
                        </a:lnTo>
                        <a:lnTo>
                          <a:pt x="33" y="20"/>
                        </a:lnTo>
                        <a:lnTo>
                          <a:pt x="30" y="27"/>
                        </a:lnTo>
                        <a:lnTo>
                          <a:pt x="28" y="30"/>
                        </a:lnTo>
                        <a:lnTo>
                          <a:pt x="27" y="35"/>
                        </a:lnTo>
                        <a:lnTo>
                          <a:pt x="27" y="37"/>
                        </a:lnTo>
                        <a:lnTo>
                          <a:pt x="28" y="40"/>
                        </a:lnTo>
                        <a:lnTo>
                          <a:pt x="30" y="43"/>
                        </a:lnTo>
                        <a:lnTo>
                          <a:pt x="41" y="50"/>
                        </a:lnTo>
                        <a:lnTo>
                          <a:pt x="38" y="58"/>
                        </a:lnTo>
                        <a:lnTo>
                          <a:pt x="30" y="62"/>
                        </a:lnTo>
                        <a:lnTo>
                          <a:pt x="23" y="64"/>
                        </a:lnTo>
                        <a:lnTo>
                          <a:pt x="16" y="58"/>
                        </a:lnTo>
                        <a:lnTo>
                          <a:pt x="9" y="53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20534" name="Group 54"/>
                <p:cNvGrpSpPr>
                  <a:grpSpLocks/>
                </p:cNvGrpSpPr>
                <p:nvPr/>
              </p:nvGrpSpPr>
              <p:grpSpPr bwMode="auto">
                <a:xfrm>
                  <a:off x="1051" y="3320"/>
                  <a:ext cx="67" cy="82"/>
                  <a:chOff x="1051" y="3320"/>
                  <a:chExt cx="67" cy="82"/>
                </a:xfrm>
              </p:grpSpPr>
              <p:sp>
                <p:nvSpPr>
                  <p:cNvPr id="20532" name="Freeform 52"/>
                  <p:cNvSpPr>
                    <a:spLocks/>
                  </p:cNvSpPr>
                  <p:nvPr/>
                </p:nvSpPr>
                <p:spPr bwMode="auto">
                  <a:xfrm>
                    <a:off x="1051" y="3320"/>
                    <a:ext cx="67" cy="82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42" y="5"/>
                      </a:cxn>
                      <a:cxn ang="0">
                        <a:pos x="53" y="11"/>
                      </a:cxn>
                      <a:cxn ang="0">
                        <a:pos x="63" y="20"/>
                      </a:cxn>
                      <a:cxn ang="0">
                        <a:pos x="66" y="30"/>
                      </a:cxn>
                      <a:cxn ang="0">
                        <a:pos x="66" y="39"/>
                      </a:cxn>
                      <a:cxn ang="0">
                        <a:pos x="64" y="47"/>
                      </a:cxn>
                      <a:cxn ang="0">
                        <a:pos x="58" y="55"/>
                      </a:cxn>
                      <a:cxn ang="0">
                        <a:pos x="46" y="63"/>
                      </a:cxn>
                      <a:cxn ang="0">
                        <a:pos x="37" y="73"/>
                      </a:cxn>
                      <a:cxn ang="0">
                        <a:pos x="33" y="80"/>
                      </a:cxn>
                      <a:cxn ang="0">
                        <a:pos x="25" y="81"/>
                      </a:cxn>
                      <a:cxn ang="0">
                        <a:pos x="13" y="76"/>
                      </a:cxn>
                      <a:cxn ang="0">
                        <a:pos x="4" y="68"/>
                      </a:cxn>
                      <a:cxn ang="0">
                        <a:pos x="0" y="58"/>
                      </a:cxn>
                      <a:cxn ang="0">
                        <a:pos x="5" y="54"/>
                      </a:cxn>
                      <a:cxn ang="0">
                        <a:pos x="22" y="51"/>
                      </a:cxn>
                      <a:cxn ang="0">
                        <a:pos x="30" y="46"/>
                      </a:cxn>
                      <a:cxn ang="0">
                        <a:pos x="36" y="39"/>
                      </a:cxn>
                      <a:cxn ang="0">
                        <a:pos x="38" y="27"/>
                      </a:cxn>
                      <a:cxn ang="0">
                        <a:pos x="38" y="14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67" h="82">
                        <a:moveTo>
                          <a:pt x="32" y="0"/>
                        </a:moveTo>
                        <a:lnTo>
                          <a:pt x="42" y="5"/>
                        </a:lnTo>
                        <a:lnTo>
                          <a:pt x="53" y="11"/>
                        </a:lnTo>
                        <a:lnTo>
                          <a:pt x="63" y="20"/>
                        </a:lnTo>
                        <a:lnTo>
                          <a:pt x="66" y="30"/>
                        </a:lnTo>
                        <a:lnTo>
                          <a:pt x="66" y="39"/>
                        </a:lnTo>
                        <a:lnTo>
                          <a:pt x="64" y="47"/>
                        </a:lnTo>
                        <a:lnTo>
                          <a:pt x="58" y="55"/>
                        </a:lnTo>
                        <a:lnTo>
                          <a:pt x="46" y="63"/>
                        </a:lnTo>
                        <a:lnTo>
                          <a:pt x="37" y="73"/>
                        </a:lnTo>
                        <a:lnTo>
                          <a:pt x="33" y="80"/>
                        </a:lnTo>
                        <a:lnTo>
                          <a:pt x="25" y="81"/>
                        </a:lnTo>
                        <a:lnTo>
                          <a:pt x="13" y="76"/>
                        </a:lnTo>
                        <a:lnTo>
                          <a:pt x="4" y="68"/>
                        </a:lnTo>
                        <a:lnTo>
                          <a:pt x="0" y="58"/>
                        </a:lnTo>
                        <a:lnTo>
                          <a:pt x="5" y="54"/>
                        </a:lnTo>
                        <a:lnTo>
                          <a:pt x="22" y="51"/>
                        </a:lnTo>
                        <a:lnTo>
                          <a:pt x="30" y="46"/>
                        </a:lnTo>
                        <a:lnTo>
                          <a:pt x="36" y="39"/>
                        </a:lnTo>
                        <a:lnTo>
                          <a:pt x="38" y="27"/>
                        </a:lnTo>
                        <a:lnTo>
                          <a:pt x="38" y="14"/>
                        </a:lnTo>
                        <a:lnTo>
                          <a:pt x="32" y="0"/>
                        </a:lnTo>
                      </a:path>
                    </a:pathLst>
                  </a:custGeom>
                  <a:solidFill>
                    <a:srgbClr val="BF7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33" name="Freeform 53"/>
                  <p:cNvSpPr>
                    <a:spLocks/>
                  </p:cNvSpPr>
                  <p:nvPr/>
                </p:nvSpPr>
                <p:spPr bwMode="auto">
                  <a:xfrm>
                    <a:off x="1064" y="3334"/>
                    <a:ext cx="53" cy="68"/>
                  </a:xfrm>
                  <a:custGeom>
                    <a:avLst/>
                    <a:gdLst/>
                    <a:ahLst/>
                    <a:cxnLst>
                      <a:cxn ang="0">
                        <a:pos x="34" y="0"/>
                      </a:cxn>
                      <a:cxn ang="0">
                        <a:pos x="42" y="6"/>
                      </a:cxn>
                      <a:cxn ang="0">
                        <a:pos x="48" y="10"/>
                      </a:cxn>
                      <a:cxn ang="0">
                        <a:pos x="52" y="19"/>
                      </a:cxn>
                      <a:cxn ang="0">
                        <a:pos x="51" y="27"/>
                      </a:cxn>
                      <a:cxn ang="0">
                        <a:pos x="46" y="37"/>
                      </a:cxn>
                      <a:cxn ang="0">
                        <a:pos x="39" y="44"/>
                      </a:cxn>
                      <a:cxn ang="0">
                        <a:pos x="31" y="52"/>
                      </a:cxn>
                      <a:cxn ang="0">
                        <a:pos x="26" y="59"/>
                      </a:cxn>
                      <a:cxn ang="0">
                        <a:pos x="19" y="66"/>
                      </a:cxn>
                      <a:cxn ang="0">
                        <a:pos x="13" y="67"/>
                      </a:cxn>
                      <a:cxn ang="0">
                        <a:pos x="6" y="63"/>
                      </a:cxn>
                      <a:cxn ang="0">
                        <a:pos x="1" y="59"/>
                      </a:cxn>
                      <a:cxn ang="0">
                        <a:pos x="0" y="53"/>
                      </a:cxn>
                      <a:cxn ang="0">
                        <a:pos x="5" y="48"/>
                      </a:cxn>
                      <a:cxn ang="0">
                        <a:pos x="15" y="46"/>
                      </a:cxn>
                      <a:cxn ang="0">
                        <a:pos x="21" y="42"/>
                      </a:cxn>
                      <a:cxn ang="0">
                        <a:pos x="30" y="37"/>
                      </a:cxn>
                      <a:cxn ang="0">
                        <a:pos x="35" y="27"/>
                      </a:cxn>
                      <a:cxn ang="0">
                        <a:pos x="39" y="17"/>
                      </a:cxn>
                      <a:cxn ang="0">
                        <a:pos x="38" y="9"/>
                      </a:cxn>
                      <a:cxn ang="0">
                        <a:pos x="34" y="0"/>
                      </a:cxn>
                    </a:cxnLst>
                    <a:rect l="0" t="0" r="r" b="b"/>
                    <a:pathLst>
                      <a:path w="53" h="68">
                        <a:moveTo>
                          <a:pt x="34" y="0"/>
                        </a:moveTo>
                        <a:lnTo>
                          <a:pt x="42" y="6"/>
                        </a:lnTo>
                        <a:lnTo>
                          <a:pt x="48" y="10"/>
                        </a:lnTo>
                        <a:lnTo>
                          <a:pt x="52" y="19"/>
                        </a:lnTo>
                        <a:lnTo>
                          <a:pt x="51" y="27"/>
                        </a:lnTo>
                        <a:lnTo>
                          <a:pt x="46" y="37"/>
                        </a:lnTo>
                        <a:lnTo>
                          <a:pt x="39" y="44"/>
                        </a:lnTo>
                        <a:lnTo>
                          <a:pt x="31" y="52"/>
                        </a:lnTo>
                        <a:lnTo>
                          <a:pt x="26" y="59"/>
                        </a:lnTo>
                        <a:lnTo>
                          <a:pt x="19" y="66"/>
                        </a:lnTo>
                        <a:lnTo>
                          <a:pt x="13" y="67"/>
                        </a:lnTo>
                        <a:lnTo>
                          <a:pt x="6" y="63"/>
                        </a:lnTo>
                        <a:lnTo>
                          <a:pt x="1" y="59"/>
                        </a:lnTo>
                        <a:lnTo>
                          <a:pt x="0" y="53"/>
                        </a:lnTo>
                        <a:lnTo>
                          <a:pt x="5" y="48"/>
                        </a:lnTo>
                        <a:lnTo>
                          <a:pt x="15" y="46"/>
                        </a:lnTo>
                        <a:lnTo>
                          <a:pt x="21" y="42"/>
                        </a:lnTo>
                        <a:lnTo>
                          <a:pt x="30" y="37"/>
                        </a:lnTo>
                        <a:lnTo>
                          <a:pt x="35" y="27"/>
                        </a:lnTo>
                        <a:lnTo>
                          <a:pt x="39" y="17"/>
                        </a:lnTo>
                        <a:lnTo>
                          <a:pt x="38" y="9"/>
                        </a:lnTo>
                        <a:lnTo>
                          <a:pt x="34" y="0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0535" name="Freeform 55"/>
                <p:cNvSpPr>
                  <a:spLocks/>
                </p:cNvSpPr>
                <p:nvPr/>
              </p:nvSpPr>
              <p:spPr bwMode="auto">
                <a:xfrm>
                  <a:off x="973" y="3518"/>
                  <a:ext cx="33" cy="43"/>
                </a:xfrm>
                <a:custGeom>
                  <a:avLst/>
                  <a:gdLst/>
                  <a:ahLst/>
                  <a:cxnLst>
                    <a:cxn ang="0">
                      <a:pos x="32" y="42"/>
                    </a:cxn>
                    <a:cxn ang="0">
                      <a:pos x="17" y="25"/>
                    </a:cxn>
                    <a:cxn ang="0">
                      <a:pos x="6" y="11"/>
                    </a:cxn>
                    <a:cxn ang="0">
                      <a:pos x="0" y="0"/>
                    </a:cxn>
                    <a:cxn ang="0">
                      <a:pos x="32" y="42"/>
                    </a:cxn>
                  </a:cxnLst>
                  <a:rect l="0" t="0" r="r" b="b"/>
                  <a:pathLst>
                    <a:path w="33" h="43">
                      <a:moveTo>
                        <a:pt x="32" y="42"/>
                      </a:moveTo>
                      <a:lnTo>
                        <a:pt x="17" y="25"/>
                      </a:lnTo>
                      <a:lnTo>
                        <a:pt x="6" y="11"/>
                      </a:lnTo>
                      <a:lnTo>
                        <a:pt x="0" y="0"/>
                      </a:lnTo>
                      <a:lnTo>
                        <a:pt x="32" y="4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36" name="Freeform 56"/>
                <p:cNvSpPr>
                  <a:spLocks/>
                </p:cNvSpPr>
                <p:nvPr/>
              </p:nvSpPr>
              <p:spPr bwMode="auto">
                <a:xfrm>
                  <a:off x="313" y="3732"/>
                  <a:ext cx="21" cy="316"/>
                </a:xfrm>
                <a:custGeom>
                  <a:avLst/>
                  <a:gdLst/>
                  <a:ahLst/>
                  <a:cxnLst>
                    <a:cxn ang="0">
                      <a:pos x="20" y="315"/>
                    </a:cxn>
                    <a:cxn ang="0">
                      <a:pos x="15" y="255"/>
                    </a:cxn>
                    <a:cxn ang="0">
                      <a:pos x="8" y="214"/>
                    </a:cxn>
                    <a:cxn ang="0">
                      <a:pos x="0" y="173"/>
                    </a:cxn>
                    <a:cxn ang="0">
                      <a:pos x="13" y="121"/>
                    </a:cxn>
                    <a:cxn ang="0">
                      <a:pos x="12" y="4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21" h="316">
                      <a:moveTo>
                        <a:pt x="20" y="315"/>
                      </a:moveTo>
                      <a:lnTo>
                        <a:pt x="15" y="255"/>
                      </a:lnTo>
                      <a:lnTo>
                        <a:pt x="8" y="214"/>
                      </a:lnTo>
                      <a:lnTo>
                        <a:pt x="0" y="173"/>
                      </a:lnTo>
                      <a:lnTo>
                        <a:pt x="13" y="121"/>
                      </a:lnTo>
                      <a:lnTo>
                        <a:pt x="12" y="40"/>
                      </a:lnTo>
                      <a:lnTo>
                        <a:pt x="8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20540" name="Group 60"/>
                <p:cNvGrpSpPr>
                  <a:grpSpLocks/>
                </p:cNvGrpSpPr>
                <p:nvPr/>
              </p:nvGrpSpPr>
              <p:grpSpPr bwMode="auto">
                <a:xfrm>
                  <a:off x="253" y="3451"/>
                  <a:ext cx="114" cy="481"/>
                  <a:chOff x="253" y="3451"/>
                  <a:chExt cx="114" cy="481"/>
                </a:xfrm>
              </p:grpSpPr>
              <p:sp>
                <p:nvSpPr>
                  <p:cNvPr id="20537" name="Freeform 57"/>
                  <p:cNvSpPr>
                    <a:spLocks/>
                  </p:cNvSpPr>
                  <p:nvPr/>
                </p:nvSpPr>
                <p:spPr bwMode="auto">
                  <a:xfrm>
                    <a:off x="253" y="3451"/>
                    <a:ext cx="114" cy="400"/>
                  </a:xfrm>
                  <a:custGeom>
                    <a:avLst/>
                    <a:gdLst/>
                    <a:ahLst/>
                    <a:cxnLst>
                      <a:cxn ang="0">
                        <a:pos x="113" y="4"/>
                      </a:cxn>
                      <a:cxn ang="0">
                        <a:pos x="92" y="2"/>
                      </a:cxn>
                      <a:cxn ang="0">
                        <a:pos x="77" y="0"/>
                      </a:cxn>
                      <a:cxn ang="0">
                        <a:pos x="65" y="2"/>
                      </a:cxn>
                      <a:cxn ang="0">
                        <a:pos x="54" y="5"/>
                      </a:cxn>
                      <a:cxn ang="0">
                        <a:pos x="43" y="10"/>
                      </a:cxn>
                      <a:cxn ang="0">
                        <a:pos x="31" y="20"/>
                      </a:cxn>
                      <a:cxn ang="0">
                        <a:pos x="24" y="30"/>
                      </a:cxn>
                      <a:cxn ang="0">
                        <a:pos x="17" y="40"/>
                      </a:cxn>
                      <a:cxn ang="0">
                        <a:pos x="12" y="53"/>
                      </a:cxn>
                      <a:cxn ang="0">
                        <a:pos x="7" y="68"/>
                      </a:cxn>
                      <a:cxn ang="0">
                        <a:pos x="2" y="85"/>
                      </a:cxn>
                      <a:cxn ang="0">
                        <a:pos x="0" y="102"/>
                      </a:cxn>
                      <a:cxn ang="0">
                        <a:pos x="0" y="135"/>
                      </a:cxn>
                      <a:cxn ang="0">
                        <a:pos x="8" y="195"/>
                      </a:cxn>
                      <a:cxn ang="0">
                        <a:pos x="27" y="258"/>
                      </a:cxn>
                      <a:cxn ang="0">
                        <a:pos x="39" y="326"/>
                      </a:cxn>
                      <a:cxn ang="0">
                        <a:pos x="41" y="357"/>
                      </a:cxn>
                      <a:cxn ang="0">
                        <a:pos x="36" y="380"/>
                      </a:cxn>
                      <a:cxn ang="0">
                        <a:pos x="29" y="399"/>
                      </a:cxn>
                      <a:cxn ang="0">
                        <a:pos x="49" y="382"/>
                      </a:cxn>
                      <a:cxn ang="0">
                        <a:pos x="61" y="396"/>
                      </a:cxn>
                      <a:cxn ang="0">
                        <a:pos x="48" y="322"/>
                      </a:cxn>
                      <a:cxn ang="0">
                        <a:pos x="35" y="247"/>
                      </a:cxn>
                      <a:cxn ang="0">
                        <a:pos x="22" y="183"/>
                      </a:cxn>
                      <a:cxn ang="0">
                        <a:pos x="17" y="124"/>
                      </a:cxn>
                      <a:cxn ang="0">
                        <a:pos x="24" y="87"/>
                      </a:cxn>
                      <a:cxn ang="0">
                        <a:pos x="32" y="46"/>
                      </a:cxn>
                      <a:cxn ang="0">
                        <a:pos x="42" y="26"/>
                      </a:cxn>
                      <a:cxn ang="0">
                        <a:pos x="58" y="13"/>
                      </a:cxn>
                      <a:cxn ang="0">
                        <a:pos x="84" y="10"/>
                      </a:cxn>
                      <a:cxn ang="0">
                        <a:pos x="113" y="4"/>
                      </a:cxn>
                    </a:cxnLst>
                    <a:rect l="0" t="0" r="r" b="b"/>
                    <a:pathLst>
                      <a:path w="114" h="400">
                        <a:moveTo>
                          <a:pt x="113" y="4"/>
                        </a:moveTo>
                        <a:lnTo>
                          <a:pt x="92" y="2"/>
                        </a:lnTo>
                        <a:lnTo>
                          <a:pt x="77" y="0"/>
                        </a:lnTo>
                        <a:lnTo>
                          <a:pt x="65" y="2"/>
                        </a:lnTo>
                        <a:lnTo>
                          <a:pt x="54" y="5"/>
                        </a:lnTo>
                        <a:lnTo>
                          <a:pt x="43" y="10"/>
                        </a:lnTo>
                        <a:lnTo>
                          <a:pt x="31" y="20"/>
                        </a:lnTo>
                        <a:lnTo>
                          <a:pt x="24" y="30"/>
                        </a:lnTo>
                        <a:lnTo>
                          <a:pt x="17" y="40"/>
                        </a:lnTo>
                        <a:lnTo>
                          <a:pt x="12" y="53"/>
                        </a:lnTo>
                        <a:lnTo>
                          <a:pt x="7" y="68"/>
                        </a:lnTo>
                        <a:lnTo>
                          <a:pt x="2" y="85"/>
                        </a:lnTo>
                        <a:lnTo>
                          <a:pt x="0" y="102"/>
                        </a:lnTo>
                        <a:lnTo>
                          <a:pt x="0" y="135"/>
                        </a:lnTo>
                        <a:lnTo>
                          <a:pt x="8" y="195"/>
                        </a:lnTo>
                        <a:lnTo>
                          <a:pt x="27" y="258"/>
                        </a:lnTo>
                        <a:lnTo>
                          <a:pt x="39" y="326"/>
                        </a:lnTo>
                        <a:lnTo>
                          <a:pt x="41" y="357"/>
                        </a:lnTo>
                        <a:lnTo>
                          <a:pt x="36" y="380"/>
                        </a:lnTo>
                        <a:lnTo>
                          <a:pt x="29" y="399"/>
                        </a:lnTo>
                        <a:lnTo>
                          <a:pt x="49" y="382"/>
                        </a:lnTo>
                        <a:lnTo>
                          <a:pt x="61" y="396"/>
                        </a:lnTo>
                        <a:lnTo>
                          <a:pt x="48" y="322"/>
                        </a:lnTo>
                        <a:lnTo>
                          <a:pt x="35" y="247"/>
                        </a:lnTo>
                        <a:lnTo>
                          <a:pt x="22" y="183"/>
                        </a:lnTo>
                        <a:lnTo>
                          <a:pt x="17" y="124"/>
                        </a:lnTo>
                        <a:lnTo>
                          <a:pt x="24" y="87"/>
                        </a:lnTo>
                        <a:lnTo>
                          <a:pt x="32" y="46"/>
                        </a:lnTo>
                        <a:lnTo>
                          <a:pt x="42" y="26"/>
                        </a:lnTo>
                        <a:lnTo>
                          <a:pt x="58" y="13"/>
                        </a:lnTo>
                        <a:lnTo>
                          <a:pt x="84" y="10"/>
                        </a:lnTo>
                        <a:lnTo>
                          <a:pt x="113" y="4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38" name="Freeform 58"/>
                  <p:cNvSpPr>
                    <a:spLocks/>
                  </p:cNvSpPr>
                  <p:nvPr/>
                </p:nvSpPr>
                <p:spPr bwMode="auto">
                  <a:xfrm>
                    <a:off x="277" y="3832"/>
                    <a:ext cx="44" cy="100"/>
                  </a:xfrm>
                  <a:custGeom>
                    <a:avLst/>
                    <a:gdLst/>
                    <a:ahLst/>
                    <a:cxnLst>
                      <a:cxn ang="0">
                        <a:pos x="26" y="0"/>
                      </a:cxn>
                      <a:cxn ang="0">
                        <a:pos x="6" y="17"/>
                      </a:cxn>
                      <a:cxn ang="0">
                        <a:pos x="0" y="29"/>
                      </a:cxn>
                      <a:cxn ang="0">
                        <a:pos x="9" y="23"/>
                      </a:cxn>
                      <a:cxn ang="0">
                        <a:pos x="0" y="49"/>
                      </a:cxn>
                      <a:cxn ang="0">
                        <a:pos x="11" y="40"/>
                      </a:cxn>
                      <a:cxn ang="0">
                        <a:pos x="3" y="75"/>
                      </a:cxn>
                      <a:cxn ang="0">
                        <a:pos x="17" y="62"/>
                      </a:cxn>
                      <a:cxn ang="0">
                        <a:pos x="20" y="84"/>
                      </a:cxn>
                      <a:cxn ang="0">
                        <a:pos x="35" y="99"/>
                      </a:cxn>
                      <a:cxn ang="0">
                        <a:pos x="35" y="74"/>
                      </a:cxn>
                      <a:cxn ang="0">
                        <a:pos x="43" y="46"/>
                      </a:cxn>
                      <a:cxn ang="0">
                        <a:pos x="37" y="13"/>
                      </a:cxn>
                      <a:cxn ang="0">
                        <a:pos x="26" y="0"/>
                      </a:cxn>
                    </a:cxnLst>
                    <a:rect l="0" t="0" r="r" b="b"/>
                    <a:pathLst>
                      <a:path w="44" h="100">
                        <a:moveTo>
                          <a:pt x="26" y="0"/>
                        </a:moveTo>
                        <a:lnTo>
                          <a:pt x="6" y="17"/>
                        </a:lnTo>
                        <a:lnTo>
                          <a:pt x="0" y="29"/>
                        </a:lnTo>
                        <a:lnTo>
                          <a:pt x="9" y="23"/>
                        </a:lnTo>
                        <a:lnTo>
                          <a:pt x="0" y="49"/>
                        </a:lnTo>
                        <a:lnTo>
                          <a:pt x="11" y="40"/>
                        </a:lnTo>
                        <a:lnTo>
                          <a:pt x="3" y="75"/>
                        </a:lnTo>
                        <a:lnTo>
                          <a:pt x="17" y="62"/>
                        </a:lnTo>
                        <a:lnTo>
                          <a:pt x="20" y="84"/>
                        </a:lnTo>
                        <a:lnTo>
                          <a:pt x="35" y="99"/>
                        </a:lnTo>
                        <a:lnTo>
                          <a:pt x="35" y="74"/>
                        </a:lnTo>
                        <a:lnTo>
                          <a:pt x="43" y="46"/>
                        </a:lnTo>
                        <a:lnTo>
                          <a:pt x="37" y="13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39" name="Freeform 59"/>
                  <p:cNvSpPr>
                    <a:spLocks/>
                  </p:cNvSpPr>
                  <p:nvPr/>
                </p:nvSpPr>
                <p:spPr bwMode="auto">
                  <a:xfrm>
                    <a:off x="271" y="3456"/>
                    <a:ext cx="94" cy="384"/>
                  </a:xfrm>
                  <a:custGeom>
                    <a:avLst/>
                    <a:gdLst/>
                    <a:ahLst/>
                    <a:cxnLst>
                      <a:cxn ang="0">
                        <a:pos x="42" y="383"/>
                      </a:cxn>
                      <a:cxn ang="0">
                        <a:pos x="40" y="305"/>
                      </a:cxn>
                      <a:cxn ang="0">
                        <a:pos x="28" y="235"/>
                      </a:cxn>
                      <a:cxn ang="0">
                        <a:pos x="21" y="194"/>
                      </a:cxn>
                      <a:cxn ang="0">
                        <a:pos x="17" y="158"/>
                      </a:cxn>
                      <a:cxn ang="0">
                        <a:pos x="16" y="123"/>
                      </a:cxn>
                      <a:cxn ang="0">
                        <a:pos x="19" y="92"/>
                      </a:cxn>
                      <a:cxn ang="0">
                        <a:pos x="24" y="64"/>
                      </a:cxn>
                      <a:cxn ang="0">
                        <a:pos x="30" y="43"/>
                      </a:cxn>
                      <a:cxn ang="0">
                        <a:pos x="38" y="30"/>
                      </a:cxn>
                      <a:cxn ang="0">
                        <a:pos x="48" y="20"/>
                      </a:cxn>
                      <a:cxn ang="0">
                        <a:pos x="59" y="13"/>
                      </a:cxn>
                      <a:cxn ang="0">
                        <a:pos x="74" y="6"/>
                      </a:cxn>
                      <a:cxn ang="0">
                        <a:pos x="93" y="0"/>
                      </a:cxn>
                      <a:cxn ang="0">
                        <a:pos x="72" y="1"/>
                      </a:cxn>
                      <a:cxn ang="0">
                        <a:pos x="57" y="3"/>
                      </a:cxn>
                      <a:cxn ang="0">
                        <a:pos x="41" y="7"/>
                      </a:cxn>
                      <a:cxn ang="0">
                        <a:pos x="28" y="15"/>
                      </a:cxn>
                      <a:cxn ang="0">
                        <a:pos x="20" y="25"/>
                      </a:cxn>
                      <a:cxn ang="0">
                        <a:pos x="14" y="37"/>
                      </a:cxn>
                      <a:cxn ang="0">
                        <a:pos x="7" y="63"/>
                      </a:cxn>
                      <a:cxn ang="0">
                        <a:pos x="3" y="88"/>
                      </a:cxn>
                      <a:cxn ang="0">
                        <a:pos x="0" y="111"/>
                      </a:cxn>
                      <a:cxn ang="0">
                        <a:pos x="0" y="137"/>
                      </a:cxn>
                      <a:cxn ang="0">
                        <a:pos x="1" y="161"/>
                      </a:cxn>
                      <a:cxn ang="0">
                        <a:pos x="7" y="193"/>
                      </a:cxn>
                      <a:cxn ang="0">
                        <a:pos x="17" y="239"/>
                      </a:cxn>
                      <a:cxn ang="0">
                        <a:pos x="29" y="316"/>
                      </a:cxn>
                      <a:cxn ang="0">
                        <a:pos x="42" y="383"/>
                      </a:cxn>
                    </a:cxnLst>
                    <a:rect l="0" t="0" r="r" b="b"/>
                    <a:pathLst>
                      <a:path w="94" h="384">
                        <a:moveTo>
                          <a:pt x="42" y="383"/>
                        </a:moveTo>
                        <a:lnTo>
                          <a:pt x="40" y="305"/>
                        </a:lnTo>
                        <a:lnTo>
                          <a:pt x="28" y="235"/>
                        </a:lnTo>
                        <a:lnTo>
                          <a:pt x="21" y="194"/>
                        </a:lnTo>
                        <a:lnTo>
                          <a:pt x="17" y="158"/>
                        </a:lnTo>
                        <a:lnTo>
                          <a:pt x="16" y="123"/>
                        </a:lnTo>
                        <a:lnTo>
                          <a:pt x="19" y="92"/>
                        </a:lnTo>
                        <a:lnTo>
                          <a:pt x="24" y="64"/>
                        </a:lnTo>
                        <a:lnTo>
                          <a:pt x="30" y="43"/>
                        </a:lnTo>
                        <a:lnTo>
                          <a:pt x="38" y="30"/>
                        </a:lnTo>
                        <a:lnTo>
                          <a:pt x="48" y="20"/>
                        </a:lnTo>
                        <a:lnTo>
                          <a:pt x="59" y="13"/>
                        </a:lnTo>
                        <a:lnTo>
                          <a:pt x="74" y="6"/>
                        </a:lnTo>
                        <a:lnTo>
                          <a:pt x="93" y="0"/>
                        </a:lnTo>
                        <a:lnTo>
                          <a:pt x="72" y="1"/>
                        </a:lnTo>
                        <a:lnTo>
                          <a:pt x="57" y="3"/>
                        </a:lnTo>
                        <a:lnTo>
                          <a:pt x="41" y="7"/>
                        </a:lnTo>
                        <a:lnTo>
                          <a:pt x="28" y="15"/>
                        </a:lnTo>
                        <a:lnTo>
                          <a:pt x="20" y="25"/>
                        </a:lnTo>
                        <a:lnTo>
                          <a:pt x="14" y="37"/>
                        </a:lnTo>
                        <a:lnTo>
                          <a:pt x="7" y="63"/>
                        </a:lnTo>
                        <a:lnTo>
                          <a:pt x="3" y="88"/>
                        </a:lnTo>
                        <a:lnTo>
                          <a:pt x="0" y="111"/>
                        </a:lnTo>
                        <a:lnTo>
                          <a:pt x="0" y="137"/>
                        </a:lnTo>
                        <a:lnTo>
                          <a:pt x="1" y="161"/>
                        </a:lnTo>
                        <a:lnTo>
                          <a:pt x="7" y="193"/>
                        </a:lnTo>
                        <a:lnTo>
                          <a:pt x="17" y="239"/>
                        </a:lnTo>
                        <a:lnTo>
                          <a:pt x="29" y="316"/>
                        </a:lnTo>
                        <a:lnTo>
                          <a:pt x="42" y="38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</p:grpSp>
        <p:grpSp>
          <p:nvGrpSpPr>
            <p:cNvPr id="20563" name="Group 83"/>
            <p:cNvGrpSpPr>
              <a:grpSpLocks/>
            </p:cNvGrpSpPr>
            <p:nvPr/>
          </p:nvGrpSpPr>
          <p:grpSpPr bwMode="auto">
            <a:xfrm>
              <a:off x="1628" y="2538"/>
              <a:ext cx="1286" cy="1153"/>
              <a:chOff x="1628" y="2538"/>
              <a:chExt cx="1286" cy="1153"/>
            </a:xfrm>
          </p:grpSpPr>
          <p:grpSp>
            <p:nvGrpSpPr>
              <p:cNvPr id="20545" name="Group 65"/>
              <p:cNvGrpSpPr>
                <a:grpSpLocks/>
              </p:cNvGrpSpPr>
              <p:nvPr/>
            </p:nvGrpSpPr>
            <p:grpSpPr bwMode="auto">
              <a:xfrm>
                <a:off x="1628" y="2538"/>
                <a:ext cx="318" cy="329"/>
                <a:chOff x="1628" y="2538"/>
                <a:chExt cx="318" cy="329"/>
              </a:xfrm>
            </p:grpSpPr>
            <p:sp>
              <p:nvSpPr>
                <p:cNvPr id="20543" name="Freeform 63"/>
                <p:cNvSpPr>
                  <a:spLocks/>
                </p:cNvSpPr>
                <p:nvPr/>
              </p:nvSpPr>
              <p:spPr bwMode="auto">
                <a:xfrm>
                  <a:off x="1628" y="2538"/>
                  <a:ext cx="318" cy="329"/>
                </a:xfrm>
                <a:custGeom>
                  <a:avLst/>
                  <a:gdLst/>
                  <a:ahLst/>
                  <a:cxnLst>
                    <a:cxn ang="0">
                      <a:pos x="153" y="0"/>
                    </a:cxn>
                    <a:cxn ang="0">
                      <a:pos x="120" y="4"/>
                    </a:cxn>
                    <a:cxn ang="0">
                      <a:pos x="92" y="15"/>
                    </a:cxn>
                    <a:cxn ang="0">
                      <a:pos x="64" y="31"/>
                    </a:cxn>
                    <a:cxn ang="0">
                      <a:pos x="42" y="52"/>
                    </a:cxn>
                    <a:cxn ang="0">
                      <a:pos x="22" y="78"/>
                    </a:cxn>
                    <a:cxn ang="0">
                      <a:pos x="10" y="107"/>
                    </a:cxn>
                    <a:cxn ang="0">
                      <a:pos x="1" y="138"/>
                    </a:cxn>
                    <a:cxn ang="0">
                      <a:pos x="0" y="171"/>
                    </a:cxn>
                    <a:cxn ang="0">
                      <a:pos x="3" y="204"/>
                    </a:cxn>
                    <a:cxn ang="0">
                      <a:pos x="13" y="233"/>
                    </a:cxn>
                    <a:cxn ang="0">
                      <a:pos x="29" y="260"/>
                    </a:cxn>
                    <a:cxn ang="0">
                      <a:pos x="50" y="283"/>
                    </a:cxn>
                    <a:cxn ang="0">
                      <a:pos x="73" y="302"/>
                    </a:cxn>
                    <a:cxn ang="0">
                      <a:pos x="99" y="318"/>
                    </a:cxn>
                    <a:cxn ang="0">
                      <a:pos x="130" y="326"/>
                    </a:cxn>
                    <a:cxn ang="0">
                      <a:pos x="163" y="328"/>
                    </a:cxn>
                    <a:cxn ang="0">
                      <a:pos x="193" y="324"/>
                    </a:cxn>
                    <a:cxn ang="0">
                      <a:pos x="224" y="314"/>
                    </a:cxn>
                    <a:cxn ang="0">
                      <a:pos x="249" y="297"/>
                    </a:cxn>
                    <a:cxn ang="0">
                      <a:pos x="273" y="278"/>
                    </a:cxn>
                    <a:cxn ang="0">
                      <a:pos x="292" y="252"/>
                    </a:cxn>
                    <a:cxn ang="0">
                      <a:pos x="305" y="225"/>
                    </a:cxn>
                    <a:cxn ang="0">
                      <a:pos x="315" y="193"/>
                    </a:cxn>
                    <a:cxn ang="0">
                      <a:pos x="317" y="161"/>
                    </a:cxn>
                    <a:cxn ang="0">
                      <a:pos x="313" y="128"/>
                    </a:cxn>
                    <a:cxn ang="0">
                      <a:pos x="301" y="97"/>
                    </a:cxn>
                    <a:cxn ang="0">
                      <a:pos x="286" y="69"/>
                    </a:cxn>
                    <a:cxn ang="0">
                      <a:pos x="266" y="45"/>
                    </a:cxn>
                    <a:cxn ang="0">
                      <a:pos x="242" y="25"/>
                    </a:cxn>
                    <a:cxn ang="0">
                      <a:pos x="215" y="12"/>
                    </a:cxn>
                    <a:cxn ang="0">
                      <a:pos x="184" y="2"/>
                    </a:cxn>
                    <a:cxn ang="0">
                      <a:pos x="153" y="0"/>
                    </a:cxn>
                  </a:cxnLst>
                  <a:rect l="0" t="0" r="r" b="b"/>
                  <a:pathLst>
                    <a:path w="318" h="329">
                      <a:moveTo>
                        <a:pt x="153" y="0"/>
                      </a:moveTo>
                      <a:lnTo>
                        <a:pt x="120" y="4"/>
                      </a:lnTo>
                      <a:lnTo>
                        <a:pt x="92" y="15"/>
                      </a:lnTo>
                      <a:lnTo>
                        <a:pt x="64" y="31"/>
                      </a:lnTo>
                      <a:lnTo>
                        <a:pt x="42" y="52"/>
                      </a:lnTo>
                      <a:lnTo>
                        <a:pt x="22" y="78"/>
                      </a:lnTo>
                      <a:lnTo>
                        <a:pt x="10" y="107"/>
                      </a:lnTo>
                      <a:lnTo>
                        <a:pt x="1" y="138"/>
                      </a:lnTo>
                      <a:lnTo>
                        <a:pt x="0" y="171"/>
                      </a:lnTo>
                      <a:lnTo>
                        <a:pt x="3" y="204"/>
                      </a:lnTo>
                      <a:lnTo>
                        <a:pt x="13" y="233"/>
                      </a:lnTo>
                      <a:lnTo>
                        <a:pt x="29" y="260"/>
                      </a:lnTo>
                      <a:lnTo>
                        <a:pt x="50" y="283"/>
                      </a:lnTo>
                      <a:lnTo>
                        <a:pt x="73" y="302"/>
                      </a:lnTo>
                      <a:lnTo>
                        <a:pt x="99" y="318"/>
                      </a:lnTo>
                      <a:lnTo>
                        <a:pt x="130" y="326"/>
                      </a:lnTo>
                      <a:lnTo>
                        <a:pt x="163" y="328"/>
                      </a:lnTo>
                      <a:lnTo>
                        <a:pt x="193" y="324"/>
                      </a:lnTo>
                      <a:lnTo>
                        <a:pt x="224" y="314"/>
                      </a:lnTo>
                      <a:lnTo>
                        <a:pt x="249" y="297"/>
                      </a:lnTo>
                      <a:lnTo>
                        <a:pt x="273" y="278"/>
                      </a:lnTo>
                      <a:lnTo>
                        <a:pt x="292" y="252"/>
                      </a:lnTo>
                      <a:lnTo>
                        <a:pt x="305" y="225"/>
                      </a:lnTo>
                      <a:lnTo>
                        <a:pt x="315" y="193"/>
                      </a:lnTo>
                      <a:lnTo>
                        <a:pt x="317" y="161"/>
                      </a:lnTo>
                      <a:lnTo>
                        <a:pt x="313" y="128"/>
                      </a:lnTo>
                      <a:lnTo>
                        <a:pt x="301" y="97"/>
                      </a:lnTo>
                      <a:lnTo>
                        <a:pt x="286" y="69"/>
                      </a:lnTo>
                      <a:lnTo>
                        <a:pt x="266" y="45"/>
                      </a:lnTo>
                      <a:lnTo>
                        <a:pt x="242" y="25"/>
                      </a:lnTo>
                      <a:lnTo>
                        <a:pt x="215" y="12"/>
                      </a:lnTo>
                      <a:lnTo>
                        <a:pt x="184" y="2"/>
                      </a:lnTo>
                      <a:lnTo>
                        <a:pt x="153" y="0"/>
                      </a:lnTo>
                    </a:path>
                  </a:pathLst>
                </a:custGeom>
                <a:solidFill>
                  <a:srgbClr val="FFFFFF"/>
                </a:solidFill>
                <a:ln w="25400" cap="rnd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44" name="Freeform 64"/>
                <p:cNvSpPr>
                  <a:spLocks/>
                </p:cNvSpPr>
                <p:nvPr/>
              </p:nvSpPr>
              <p:spPr bwMode="auto">
                <a:xfrm>
                  <a:off x="1823" y="2636"/>
                  <a:ext cx="95" cy="89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27" y="3"/>
                    </a:cxn>
                    <a:cxn ang="0">
                      <a:pos x="12" y="13"/>
                    </a:cxn>
                    <a:cxn ang="0">
                      <a:pos x="2" y="29"/>
                    </a:cxn>
                    <a:cxn ang="0">
                      <a:pos x="0" y="46"/>
                    </a:cxn>
                    <a:cxn ang="0">
                      <a:pos x="4" y="61"/>
                    </a:cxn>
                    <a:cxn ang="0">
                      <a:pos x="14" y="74"/>
                    </a:cxn>
                    <a:cxn ang="0">
                      <a:pos x="29" y="85"/>
                    </a:cxn>
                    <a:cxn ang="0">
                      <a:pos x="49" y="88"/>
                    </a:cxn>
                    <a:cxn ang="0">
                      <a:pos x="68" y="85"/>
                    </a:cxn>
                    <a:cxn ang="0">
                      <a:pos x="82" y="73"/>
                    </a:cxn>
                    <a:cxn ang="0">
                      <a:pos x="93" y="59"/>
                    </a:cxn>
                    <a:cxn ang="0">
                      <a:pos x="94" y="42"/>
                    </a:cxn>
                    <a:cxn ang="0">
                      <a:pos x="91" y="24"/>
                    </a:cxn>
                    <a:cxn ang="0">
                      <a:pos x="81" y="12"/>
                    </a:cxn>
                    <a:cxn ang="0">
                      <a:pos x="65" y="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95" h="89">
                      <a:moveTo>
                        <a:pt x="46" y="0"/>
                      </a:moveTo>
                      <a:lnTo>
                        <a:pt x="27" y="3"/>
                      </a:lnTo>
                      <a:lnTo>
                        <a:pt x="12" y="13"/>
                      </a:lnTo>
                      <a:lnTo>
                        <a:pt x="2" y="29"/>
                      </a:lnTo>
                      <a:lnTo>
                        <a:pt x="0" y="46"/>
                      </a:lnTo>
                      <a:lnTo>
                        <a:pt x="4" y="61"/>
                      </a:lnTo>
                      <a:lnTo>
                        <a:pt x="14" y="74"/>
                      </a:lnTo>
                      <a:lnTo>
                        <a:pt x="29" y="85"/>
                      </a:lnTo>
                      <a:lnTo>
                        <a:pt x="49" y="88"/>
                      </a:lnTo>
                      <a:lnTo>
                        <a:pt x="68" y="85"/>
                      </a:lnTo>
                      <a:lnTo>
                        <a:pt x="82" y="73"/>
                      </a:lnTo>
                      <a:lnTo>
                        <a:pt x="93" y="59"/>
                      </a:lnTo>
                      <a:lnTo>
                        <a:pt x="94" y="42"/>
                      </a:lnTo>
                      <a:lnTo>
                        <a:pt x="91" y="24"/>
                      </a:lnTo>
                      <a:lnTo>
                        <a:pt x="81" y="12"/>
                      </a:lnTo>
                      <a:lnTo>
                        <a:pt x="65" y="3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0546" name="Freeform 66"/>
              <p:cNvSpPr>
                <a:spLocks/>
              </p:cNvSpPr>
              <p:nvPr/>
            </p:nvSpPr>
            <p:spPr bwMode="auto">
              <a:xfrm>
                <a:off x="1628" y="3177"/>
                <a:ext cx="297" cy="312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12" y="4"/>
                  </a:cxn>
                  <a:cxn ang="0">
                    <a:pos x="86" y="14"/>
                  </a:cxn>
                  <a:cxn ang="0">
                    <a:pos x="60" y="29"/>
                  </a:cxn>
                  <a:cxn ang="0">
                    <a:pos x="39" y="50"/>
                  </a:cxn>
                  <a:cxn ang="0">
                    <a:pos x="21" y="74"/>
                  </a:cxn>
                  <a:cxn ang="0">
                    <a:pos x="9" y="101"/>
                  </a:cxn>
                  <a:cxn ang="0">
                    <a:pos x="1" y="131"/>
                  </a:cxn>
                  <a:cxn ang="0">
                    <a:pos x="0" y="162"/>
                  </a:cxn>
                  <a:cxn ang="0">
                    <a:pos x="3" y="193"/>
                  </a:cxn>
                  <a:cxn ang="0">
                    <a:pos x="12" y="221"/>
                  </a:cxn>
                  <a:cxn ang="0">
                    <a:pos x="27" y="246"/>
                  </a:cxn>
                  <a:cxn ang="0">
                    <a:pos x="46" y="268"/>
                  </a:cxn>
                  <a:cxn ang="0">
                    <a:pos x="68" y="287"/>
                  </a:cxn>
                  <a:cxn ang="0">
                    <a:pos x="93" y="302"/>
                  </a:cxn>
                  <a:cxn ang="0">
                    <a:pos x="121" y="309"/>
                  </a:cxn>
                  <a:cxn ang="0">
                    <a:pos x="152" y="311"/>
                  </a:cxn>
                  <a:cxn ang="0">
                    <a:pos x="181" y="307"/>
                  </a:cxn>
                  <a:cxn ang="0">
                    <a:pos x="209" y="298"/>
                  </a:cxn>
                  <a:cxn ang="0">
                    <a:pos x="233" y="282"/>
                  </a:cxn>
                  <a:cxn ang="0">
                    <a:pos x="255" y="263"/>
                  </a:cxn>
                  <a:cxn ang="0">
                    <a:pos x="272" y="239"/>
                  </a:cxn>
                  <a:cxn ang="0">
                    <a:pos x="285" y="214"/>
                  </a:cxn>
                  <a:cxn ang="0">
                    <a:pos x="294" y="183"/>
                  </a:cxn>
                  <a:cxn ang="0">
                    <a:pos x="296" y="153"/>
                  </a:cxn>
                  <a:cxn ang="0">
                    <a:pos x="292" y="122"/>
                  </a:cxn>
                  <a:cxn ang="0">
                    <a:pos x="281" y="92"/>
                  </a:cxn>
                  <a:cxn ang="0">
                    <a:pos x="267" y="66"/>
                  </a:cxn>
                  <a:cxn ang="0">
                    <a:pos x="249" y="43"/>
                  </a:cxn>
                  <a:cxn ang="0">
                    <a:pos x="226" y="23"/>
                  </a:cxn>
                  <a:cxn ang="0">
                    <a:pos x="200" y="11"/>
                  </a:cxn>
                  <a:cxn ang="0">
                    <a:pos x="172" y="2"/>
                  </a:cxn>
                  <a:cxn ang="0">
                    <a:pos x="143" y="0"/>
                  </a:cxn>
                </a:cxnLst>
                <a:rect l="0" t="0" r="r" b="b"/>
                <a:pathLst>
                  <a:path w="297" h="312">
                    <a:moveTo>
                      <a:pt x="143" y="0"/>
                    </a:moveTo>
                    <a:lnTo>
                      <a:pt x="112" y="4"/>
                    </a:lnTo>
                    <a:lnTo>
                      <a:pt x="86" y="14"/>
                    </a:lnTo>
                    <a:lnTo>
                      <a:pt x="60" y="29"/>
                    </a:lnTo>
                    <a:lnTo>
                      <a:pt x="39" y="50"/>
                    </a:lnTo>
                    <a:lnTo>
                      <a:pt x="21" y="74"/>
                    </a:lnTo>
                    <a:lnTo>
                      <a:pt x="9" y="101"/>
                    </a:lnTo>
                    <a:lnTo>
                      <a:pt x="1" y="131"/>
                    </a:lnTo>
                    <a:lnTo>
                      <a:pt x="0" y="162"/>
                    </a:lnTo>
                    <a:lnTo>
                      <a:pt x="3" y="193"/>
                    </a:lnTo>
                    <a:lnTo>
                      <a:pt x="12" y="221"/>
                    </a:lnTo>
                    <a:lnTo>
                      <a:pt x="27" y="246"/>
                    </a:lnTo>
                    <a:lnTo>
                      <a:pt x="46" y="268"/>
                    </a:lnTo>
                    <a:lnTo>
                      <a:pt x="68" y="287"/>
                    </a:lnTo>
                    <a:lnTo>
                      <a:pt x="93" y="302"/>
                    </a:lnTo>
                    <a:lnTo>
                      <a:pt x="121" y="309"/>
                    </a:lnTo>
                    <a:lnTo>
                      <a:pt x="152" y="311"/>
                    </a:lnTo>
                    <a:lnTo>
                      <a:pt x="181" y="307"/>
                    </a:lnTo>
                    <a:lnTo>
                      <a:pt x="209" y="298"/>
                    </a:lnTo>
                    <a:lnTo>
                      <a:pt x="233" y="282"/>
                    </a:lnTo>
                    <a:lnTo>
                      <a:pt x="255" y="263"/>
                    </a:lnTo>
                    <a:lnTo>
                      <a:pt x="272" y="239"/>
                    </a:lnTo>
                    <a:lnTo>
                      <a:pt x="285" y="214"/>
                    </a:lnTo>
                    <a:lnTo>
                      <a:pt x="294" y="183"/>
                    </a:lnTo>
                    <a:lnTo>
                      <a:pt x="296" y="153"/>
                    </a:lnTo>
                    <a:lnTo>
                      <a:pt x="292" y="122"/>
                    </a:lnTo>
                    <a:lnTo>
                      <a:pt x="281" y="92"/>
                    </a:lnTo>
                    <a:lnTo>
                      <a:pt x="267" y="66"/>
                    </a:lnTo>
                    <a:lnTo>
                      <a:pt x="249" y="43"/>
                    </a:lnTo>
                    <a:lnTo>
                      <a:pt x="226" y="23"/>
                    </a:lnTo>
                    <a:lnTo>
                      <a:pt x="200" y="11"/>
                    </a:lnTo>
                    <a:lnTo>
                      <a:pt x="172" y="2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FFFFFF"/>
              </a:solidFill>
              <a:ln w="25400" cap="rnd" cmpd="sng">
                <a:solidFill>
                  <a:srgbClr val="00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47" name="Freeform 67"/>
              <p:cNvSpPr>
                <a:spLocks/>
              </p:cNvSpPr>
              <p:nvPr/>
            </p:nvSpPr>
            <p:spPr bwMode="auto">
              <a:xfrm>
                <a:off x="1811" y="3269"/>
                <a:ext cx="89" cy="85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26" y="3"/>
                  </a:cxn>
                  <a:cxn ang="0">
                    <a:pos x="11" y="12"/>
                  </a:cxn>
                  <a:cxn ang="0">
                    <a:pos x="2" y="27"/>
                  </a:cxn>
                  <a:cxn ang="0">
                    <a:pos x="0" y="44"/>
                  </a:cxn>
                  <a:cxn ang="0">
                    <a:pos x="4" y="59"/>
                  </a:cxn>
                  <a:cxn ang="0">
                    <a:pos x="13" y="71"/>
                  </a:cxn>
                  <a:cxn ang="0">
                    <a:pos x="27" y="81"/>
                  </a:cxn>
                  <a:cxn ang="0">
                    <a:pos x="45" y="84"/>
                  </a:cxn>
                  <a:cxn ang="0">
                    <a:pos x="63" y="81"/>
                  </a:cxn>
                  <a:cxn ang="0">
                    <a:pos x="77" y="70"/>
                  </a:cxn>
                  <a:cxn ang="0">
                    <a:pos x="87" y="57"/>
                  </a:cxn>
                  <a:cxn ang="0">
                    <a:pos x="88" y="40"/>
                  </a:cxn>
                  <a:cxn ang="0">
                    <a:pos x="85" y="23"/>
                  </a:cxn>
                  <a:cxn ang="0">
                    <a:pos x="76" y="11"/>
                  </a:cxn>
                  <a:cxn ang="0">
                    <a:pos x="61" y="3"/>
                  </a:cxn>
                  <a:cxn ang="0">
                    <a:pos x="44" y="0"/>
                  </a:cxn>
                </a:cxnLst>
                <a:rect l="0" t="0" r="r" b="b"/>
                <a:pathLst>
                  <a:path w="89" h="85">
                    <a:moveTo>
                      <a:pt x="44" y="0"/>
                    </a:moveTo>
                    <a:lnTo>
                      <a:pt x="26" y="3"/>
                    </a:lnTo>
                    <a:lnTo>
                      <a:pt x="11" y="12"/>
                    </a:lnTo>
                    <a:lnTo>
                      <a:pt x="2" y="27"/>
                    </a:lnTo>
                    <a:lnTo>
                      <a:pt x="0" y="44"/>
                    </a:lnTo>
                    <a:lnTo>
                      <a:pt x="4" y="59"/>
                    </a:lnTo>
                    <a:lnTo>
                      <a:pt x="13" y="71"/>
                    </a:lnTo>
                    <a:lnTo>
                      <a:pt x="27" y="81"/>
                    </a:lnTo>
                    <a:lnTo>
                      <a:pt x="45" y="84"/>
                    </a:lnTo>
                    <a:lnTo>
                      <a:pt x="63" y="81"/>
                    </a:lnTo>
                    <a:lnTo>
                      <a:pt x="77" y="70"/>
                    </a:lnTo>
                    <a:lnTo>
                      <a:pt x="87" y="57"/>
                    </a:lnTo>
                    <a:lnTo>
                      <a:pt x="88" y="40"/>
                    </a:lnTo>
                    <a:lnTo>
                      <a:pt x="85" y="23"/>
                    </a:lnTo>
                    <a:lnTo>
                      <a:pt x="76" y="11"/>
                    </a:lnTo>
                    <a:lnTo>
                      <a:pt x="61" y="3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48" name="Freeform 68"/>
              <p:cNvSpPr>
                <a:spLocks/>
              </p:cNvSpPr>
              <p:nvPr/>
            </p:nvSpPr>
            <p:spPr bwMode="auto">
              <a:xfrm>
                <a:off x="2580" y="2909"/>
                <a:ext cx="297" cy="311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12" y="4"/>
                  </a:cxn>
                  <a:cxn ang="0">
                    <a:pos x="86" y="14"/>
                  </a:cxn>
                  <a:cxn ang="0">
                    <a:pos x="60" y="29"/>
                  </a:cxn>
                  <a:cxn ang="0">
                    <a:pos x="39" y="49"/>
                  </a:cxn>
                  <a:cxn ang="0">
                    <a:pos x="21" y="74"/>
                  </a:cxn>
                  <a:cxn ang="0">
                    <a:pos x="9" y="101"/>
                  </a:cxn>
                  <a:cxn ang="0">
                    <a:pos x="1" y="130"/>
                  </a:cxn>
                  <a:cxn ang="0">
                    <a:pos x="0" y="162"/>
                  </a:cxn>
                  <a:cxn ang="0">
                    <a:pos x="3" y="193"/>
                  </a:cxn>
                  <a:cxn ang="0">
                    <a:pos x="12" y="220"/>
                  </a:cxn>
                  <a:cxn ang="0">
                    <a:pos x="27" y="245"/>
                  </a:cxn>
                  <a:cxn ang="0">
                    <a:pos x="46" y="268"/>
                  </a:cxn>
                  <a:cxn ang="0">
                    <a:pos x="68" y="286"/>
                  </a:cxn>
                  <a:cxn ang="0">
                    <a:pos x="93" y="301"/>
                  </a:cxn>
                  <a:cxn ang="0">
                    <a:pos x="121" y="308"/>
                  </a:cxn>
                  <a:cxn ang="0">
                    <a:pos x="152" y="310"/>
                  </a:cxn>
                  <a:cxn ang="0">
                    <a:pos x="181" y="306"/>
                  </a:cxn>
                  <a:cxn ang="0">
                    <a:pos x="209" y="297"/>
                  </a:cxn>
                  <a:cxn ang="0">
                    <a:pos x="233" y="281"/>
                  </a:cxn>
                  <a:cxn ang="0">
                    <a:pos x="255" y="263"/>
                  </a:cxn>
                  <a:cxn ang="0">
                    <a:pos x="272" y="238"/>
                  </a:cxn>
                  <a:cxn ang="0">
                    <a:pos x="285" y="213"/>
                  </a:cxn>
                  <a:cxn ang="0">
                    <a:pos x="294" y="183"/>
                  </a:cxn>
                  <a:cxn ang="0">
                    <a:pos x="296" y="152"/>
                  </a:cxn>
                  <a:cxn ang="0">
                    <a:pos x="292" y="121"/>
                  </a:cxn>
                  <a:cxn ang="0">
                    <a:pos x="281" y="92"/>
                  </a:cxn>
                  <a:cxn ang="0">
                    <a:pos x="267" y="66"/>
                  </a:cxn>
                  <a:cxn ang="0">
                    <a:pos x="249" y="42"/>
                  </a:cxn>
                  <a:cxn ang="0">
                    <a:pos x="226" y="23"/>
                  </a:cxn>
                  <a:cxn ang="0">
                    <a:pos x="200" y="11"/>
                  </a:cxn>
                  <a:cxn ang="0">
                    <a:pos x="172" y="2"/>
                  </a:cxn>
                  <a:cxn ang="0">
                    <a:pos x="143" y="0"/>
                  </a:cxn>
                </a:cxnLst>
                <a:rect l="0" t="0" r="r" b="b"/>
                <a:pathLst>
                  <a:path w="297" h="311">
                    <a:moveTo>
                      <a:pt x="143" y="0"/>
                    </a:moveTo>
                    <a:lnTo>
                      <a:pt x="112" y="4"/>
                    </a:lnTo>
                    <a:lnTo>
                      <a:pt x="86" y="14"/>
                    </a:lnTo>
                    <a:lnTo>
                      <a:pt x="60" y="29"/>
                    </a:lnTo>
                    <a:lnTo>
                      <a:pt x="39" y="49"/>
                    </a:lnTo>
                    <a:lnTo>
                      <a:pt x="21" y="74"/>
                    </a:lnTo>
                    <a:lnTo>
                      <a:pt x="9" y="101"/>
                    </a:lnTo>
                    <a:lnTo>
                      <a:pt x="1" y="130"/>
                    </a:lnTo>
                    <a:lnTo>
                      <a:pt x="0" y="162"/>
                    </a:lnTo>
                    <a:lnTo>
                      <a:pt x="3" y="193"/>
                    </a:lnTo>
                    <a:lnTo>
                      <a:pt x="12" y="220"/>
                    </a:lnTo>
                    <a:lnTo>
                      <a:pt x="27" y="245"/>
                    </a:lnTo>
                    <a:lnTo>
                      <a:pt x="46" y="268"/>
                    </a:lnTo>
                    <a:lnTo>
                      <a:pt x="68" y="286"/>
                    </a:lnTo>
                    <a:lnTo>
                      <a:pt x="93" y="301"/>
                    </a:lnTo>
                    <a:lnTo>
                      <a:pt x="121" y="308"/>
                    </a:lnTo>
                    <a:lnTo>
                      <a:pt x="152" y="310"/>
                    </a:lnTo>
                    <a:lnTo>
                      <a:pt x="181" y="306"/>
                    </a:lnTo>
                    <a:lnTo>
                      <a:pt x="209" y="297"/>
                    </a:lnTo>
                    <a:lnTo>
                      <a:pt x="233" y="281"/>
                    </a:lnTo>
                    <a:lnTo>
                      <a:pt x="255" y="263"/>
                    </a:lnTo>
                    <a:lnTo>
                      <a:pt x="272" y="238"/>
                    </a:lnTo>
                    <a:lnTo>
                      <a:pt x="285" y="213"/>
                    </a:lnTo>
                    <a:lnTo>
                      <a:pt x="294" y="183"/>
                    </a:lnTo>
                    <a:lnTo>
                      <a:pt x="296" y="152"/>
                    </a:lnTo>
                    <a:lnTo>
                      <a:pt x="292" y="121"/>
                    </a:lnTo>
                    <a:lnTo>
                      <a:pt x="281" y="92"/>
                    </a:lnTo>
                    <a:lnTo>
                      <a:pt x="267" y="66"/>
                    </a:lnTo>
                    <a:lnTo>
                      <a:pt x="249" y="42"/>
                    </a:lnTo>
                    <a:lnTo>
                      <a:pt x="226" y="23"/>
                    </a:lnTo>
                    <a:lnTo>
                      <a:pt x="200" y="11"/>
                    </a:lnTo>
                    <a:lnTo>
                      <a:pt x="172" y="2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FFFFFF"/>
              </a:solidFill>
              <a:ln w="25400" cap="rnd" cmpd="sng">
                <a:solidFill>
                  <a:srgbClr val="00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0558" name="Group 78"/>
              <p:cNvGrpSpPr>
                <a:grpSpLocks/>
              </p:cNvGrpSpPr>
              <p:nvPr/>
            </p:nvGrpSpPr>
            <p:grpSpPr bwMode="auto">
              <a:xfrm>
                <a:off x="2051" y="3530"/>
                <a:ext cx="123" cy="161"/>
                <a:chOff x="2051" y="3530"/>
                <a:chExt cx="123" cy="161"/>
              </a:xfrm>
            </p:grpSpPr>
            <p:sp>
              <p:nvSpPr>
                <p:cNvPr id="20549" name="Freeform 69"/>
                <p:cNvSpPr>
                  <a:spLocks/>
                </p:cNvSpPr>
                <p:nvPr/>
              </p:nvSpPr>
              <p:spPr bwMode="auto">
                <a:xfrm>
                  <a:off x="2060" y="3530"/>
                  <a:ext cx="100" cy="161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67" y="1"/>
                    </a:cxn>
                    <a:cxn ang="0">
                      <a:pos x="76" y="2"/>
                    </a:cxn>
                    <a:cxn ang="0">
                      <a:pos x="83" y="4"/>
                    </a:cxn>
                    <a:cxn ang="0">
                      <a:pos x="89" y="7"/>
                    </a:cxn>
                    <a:cxn ang="0">
                      <a:pos x="94" y="11"/>
                    </a:cxn>
                    <a:cxn ang="0">
                      <a:pos x="97" y="16"/>
                    </a:cxn>
                    <a:cxn ang="0">
                      <a:pos x="99" y="21"/>
                    </a:cxn>
                    <a:cxn ang="0">
                      <a:pos x="99" y="31"/>
                    </a:cxn>
                    <a:cxn ang="0">
                      <a:pos x="97" y="61"/>
                    </a:cxn>
                    <a:cxn ang="0">
                      <a:pos x="95" y="98"/>
                    </a:cxn>
                    <a:cxn ang="0">
                      <a:pos x="93" y="128"/>
                    </a:cxn>
                    <a:cxn ang="0">
                      <a:pos x="92" y="141"/>
                    </a:cxn>
                    <a:cxn ang="0">
                      <a:pos x="84" y="150"/>
                    </a:cxn>
                    <a:cxn ang="0">
                      <a:pos x="71" y="156"/>
                    </a:cxn>
                    <a:cxn ang="0">
                      <a:pos x="55" y="159"/>
                    </a:cxn>
                    <a:cxn ang="0">
                      <a:pos x="39" y="160"/>
                    </a:cxn>
                    <a:cxn ang="0">
                      <a:pos x="24" y="157"/>
                    </a:cxn>
                    <a:cxn ang="0">
                      <a:pos x="12" y="151"/>
                    </a:cxn>
                    <a:cxn ang="0">
                      <a:pos x="5" y="141"/>
                    </a:cxn>
                    <a:cxn ang="0">
                      <a:pos x="4" y="121"/>
                    </a:cxn>
                    <a:cxn ang="0">
                      <a:pos x="3" y="91"/>
                    </a:cxn>
                    <a:cxn ang="0">
                      <a:pos x="1" y="60"/>
                    </a:cxn>
                    <a:cxn ang="0">
                      <a:pos x="0" y="34"/>
                    </a:cxn>
                    <a:cxn ang="0">
                      <a:pos x="1" y="22"/>
                    </a:cxn>
                    <a:cxn ang="0">
                      <a:pos x="3" y="17"/>
                    </a:cxn>
                    <a:cxn ang="0">
                      <a:pos x="7" y="12"/>
                    </a:cxn>
                    <a:cxn ang="0">
                      <a:pos x="13" y="9"/>
                    </a:cxn>
                    <a:cxn ang="0">
                      <a:pos x="20" y="5"/>
                    </a:cxn>
                    <a:cxn ang="0">
                      <a:pos x="29" y="3"/>
                    </a:cxn>
                    <a:cxn ang="0">
                      <a:pos x="37" y="1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00" h="161">
                      <a:moveTo>
                        <a:pt x="51" y="0"/>
                      </a:moveTo>
                      <a:lnTo>
                        <a:pt x="56" y="0"/>
                      </a:lnTo>
                      <a:lnTo>
                        <a:pt x="62" y="0"/>
                      </a:lnTo>
                      <a:lnTo>
                        <a:pt x="67" y="1"/>
                      </a:lnTo>
                      <a:lnTo>
                        <a:pt x="71" y="1"/>
                      </a:lnTo>
                      <a:lnTo>
                        <a:pt x="76" y="2"/>
                      </a:lnTo>
                      <a:lnTo>
                        <a:pt x="80" y="3"/>
                      </a:lnTo>
                      <a:lnTo>
                        <a:pt x="83" y="4"/>
                      </a:lnTo>
                      <a:lnTo>
                        <a:pt x="86" y="5"/>
                      </a:lnTo>
                      <a:lnTo>
                        <a:pt x="89" y="7"/>
                      </a:lnTo>
                      <a:lnTo>
                        <a:pt x="92" y="9"/>
                      </a:lnTo>
                      <a:lnTo>
                        <a:pt x="94" y="11"/>
                      </a:lnTo>
                      <a:lnTo>
                        <a:pt x="96" y="13"/>
                      </a:lnTo>
                      <a:lnTo>
                        <a:pt x="97" y="16"/>
                      </a:lnTo>
                      <a:lnTo>
                        <a:pt x="98" y="18"/>
                      </a:lnTo>
                      <a:lnTo>
                        <a:pt x="99" y="21"/>
                      </a:lnTo>
                      <a:lnTo>
                        <a:pt x="99" y="24"/>
                      </a:lnTo>
                      <a:lnTo>
                        <a:pt x="99" y="31"/>
                      </a:lnTo>
                      <a:lnTo>
                        <a:pt x="98" y="44"/>
                      </a:lnTo>
                      <a:lnTo>
                        <a:pt x="97" y="61"/>
                      </a:lnTo>
                      <a:lnTo>
                        <a:pt x="96" y="80"/>
                      </a:lnTo>
                      <a:lnTo>
                        <a:pt x="95" y="98"/>
                      </a:lnTo>
                      <a:lnTo>
                        <a:pt x="94" y="115"/>
                      </a:lnTo>
                      <a:lnTo>
                        <a:pt x="93" y="128"/>
                      </a:lnTo>
                      <a:lnTo>
                        <a:pt x="93" y="135"/>
                      </a:lnTo>
                      <a:lnTo>
                        <a:pt x="92" y="141"/>
                      </a:lnTo>
                      <a:lnTo>
                        <a:pt x="88" y="146"/>
                      </a:lnTo>
                      <a:lnTo>
                        <a:pt x="84" y="150"/>
                      </a:lnTo>
                      <a:lnTo>
                        <a:pt x="78" y="153"/>
                      </a:lnTo>
                      <a:lnTo>
                        <a:pt x="71" y="156"/>
                      </a:lnTo>
                      <a:lnTo>
                        <a:pt x="63" y="158"/>
                      </a:lnTo>
                      <a:lnTo>
                        <a:pt x="55" y="159"/>
                      </a:lnTo>
                      <a:lnTo>
                        <a:pt x="47" y="160"/>
                      </a:lnTo>
                      <a:lnTo>
                        <a:pt x="39" y="160"/>
                      </a:lnTo>
                      <a:lnTo>
                        <a:pt x="31" y="159"/>
                      </a:lnTo>
                      <a:lnTo>
                        <a:pt x="24" y="157"/>
                      </a:lnTo>
                      <a:lnTo>
                        <a:pt x="18" y="154"/>
                      </a:lnTo>
                      <a:lnTo>
                        <a:pt x="12" y="151"/>
                      </a:lnTo>
                      <a:lnTo>
                        <a:pt x="8" y="147"/>
                      </a:lnTo>
                      <a:lnTo>
                        <a:pt x="5" y="141"/>
                      </a:lnTo>
                      <a:lnTo>
                        <a:pt x="4" y="135"/>
                      </a:lnTo>
                      <a:lnTo>
                        <a:pt x="4" y="121"/>
                      </a:lnTo>
                      <a:lnTo>
                        <a:pt x="4" y="106"/>
                      </a:lnTo>
                      <a:lnTo>
                        <a:pt x="3" y="91"/>
                      </a:lnTo>
                      <a:lnTo>
                        <a:pt x="2" y="75"/>
                      </a:lnTo>
                      <a:lnTo>
                        <a:pt x="1" y="60"/>
                      </a:lnTo>
                      <a:lnTo>
                        <a:pt x="0" y="46"/>
                      </a:lnTo>
                      <a:lnTo>
                        <a:pt x="0" y="34"/>
                      </a:lnTo>
                      <a:lnTo>
                        <a:pt x="0" y="24"/>
                      </a:lnTo>
                      <a:lnTo>
                        <a:pt x="1" y="22"/>
                      </a:lnTo>
                      <a:lnTo>
                        <a:pt x="2" y="19"/>
                      </a:lnTo>
                      <a:lnTo>
                        <a:pt x="3" y="17"/>
                      </a:lnTo>
                      <a:lnTo>
                        <a:pt x="5" y="15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3" y="9"/>
                      </a:lnTo>
                      <a:lnTo>
                        <a:pt x="17" y="7"/>
                      </a:lnTo>
                      <a:lnTo>
                        <a:pt x="20" y="5"/>
                      </a:lnTo>
                      <a:lnTo>
                        <a:pt x="24" y="4"/>
                      </a:lnTo>
                      <a:lnTo>
                        <a:pt x="29" y="3"/>
                      </a:lnTo>
                      <a:lnTo>
                        <a:pt x="33" y="2"/>
                      </a:lnTo>
                      <a:lnTo>
                        <a:pt x="37" y="1"/>
                      </a:lnTo>
                      <a:lnTo>
                        <a:pt x="42" y="0"/>
                      </a:lnTo>
                      <a:lnTo>
                        <a:pt x="46" y="0"/>
                      </a:lnTo>
                      <a:lnTo>
                        <a:pt x="51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0" name="Freeform 70"/>
                <p:cNvSpPr>
                  <a:spLocks/>
                </p:cNvSpPr>
                <p:nvPr/>
              </p:nvSpPr>
              <p:spPr bwMode="auto">
                <a:xfrm>
                  <a:off x="2069" y="3536"/>
                  <a:ext cx="83" cy="30"/>
                </a:xfrm>
                <a:custGeom>
                  <a:avLst/>
                  <a:gdLst/>
                  <a:ahLst/>
                  <a:cxnLst>
                    <a:cxn ang="0">
                      <a:pos x="44" y="29"/>
                    </a:cxn>
                    <a:cxn ang="0">
                      <a:pos x="55" y="28"/>
                    </a:cxn>
                    <a:cxn ang="0">
                      <a:pos x="63" y="27"/>
                    </a:cxn>
                    <a:cxn ang="0">
                      <a:pos x="70" y="26"/>
                    </a:cxn>
                    <a:cxn ang="0">
                      <a:pos x="75" y="23"/>
                    </a:cxn>
                    <a:cxn ang="0">
                      <a:pos x="79" y="21"/>
                    </a:cxn>
                    <a:cxn ang="0">
                      <a:pos x="82" y="19"/>
                    </a:cxn>
                    <a:cxn ang="0">
                      <a:pos x="82" y="17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5" y="8"/>
                    </a:cxn>
                    <a:cxn ang="0">
                      <a:pos x="70" y="6"/>
                    </a:cxn>
                    <a:cxn ang="0">
                      <a:pos x="64" y="4"/>
                    </a:cxn>
                    <a:cxn ang="0">
                      <a:pos x="58" y="2"/>
                    </a:cxn>
                    <a:cxn ang="0">
                      <a:pos x="50" y="1"/>
                    </a:cxn>
                    <a:cxn ang="0">
                      <a:pos x="42" y="0"/>
                    </a:cxn>
                    <a:cxn ang="0">
                      <a:pos x="34" y="0"/>
                    </a:cxn>
                    <a:cxn ang="0">
                      <a:pos x="26" y="1"/>
                    </a:cxn>
                    <a:cxn ang="0">
                      <a:pos x="19" y="3"/>
                    </a:cxn>
                    <a:cxn ang="0">
                      <a:pos x="13" y="5"/>
                    </a:cxn>
                    <a:cxn ang="0">
                      <a:pos x="8" y="7"/>
                    </a:cxn>
                    <a:cxn ang="0">
                      <a:pos x="4" y="10"/>
                    </a:cxn>
                    <a:cxn ang="0">
                      <a:pos x="1" y="13"/>
                    </a:cxn>
                    <a:cxn ang="0">
                      <a:pos x="0" y="15"/>
                    </a:cxn>
                    <a:cxn ang="0">
                      <a:pos x="0" y="18"/>
                    </a:cxn>
                    <a:cxn ang="0">
                      <a:pos x="2" y="20"/>
                    </a:cxn>
                    <a:cxn ang="0">
                      <a:pos x="6" y="23"/>
                    </a:cxn>
                    <a:cxn ang="0">
                      <a:pos x="11" y="25"/>
                    </a:cxn>
                    <a:cxn ang="0">
                      <a:pos x="17" y="26"/>
                    </a:cxn>
                    <a:cxn ang="0">
                      <a:pos x="23" y="28"/>
                    </a:cxn>
                    <a:cxn ang="0">
                      <a:pos x="30" y="28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83" h="30">
                      <a:moveTo>
                        <a:pt x="39" y="29"/>
                      </a:moveTo>
                      <a:lnTo>
                        <a:pt x="44" y="29"/>
                      </a:lnTo>
                      <a:lnTo>
                        <a:pt x="50" y="29"/>
                      </a:lnTo>
                      <a:lnTo>
                        <a:pt x="55" y="28"/>
                      </a:lnTo>
                      <a:lnTo>
                        <a:pt x="59" y="28"/>
                      </a:lnTo>
                      <a:lnTo>
                        <a:pt x="63" y="27"/>
                      </a:lnTo>
                      <a:lnTo>
                        <a:pt x="67" y="26"/>
                      </a:lnTo>
                      <a:lnTo>
                        <a:pt x="70" y="26"/>
                      </a:lnTo>
                      <a:lnTo>
                        <a:pt x="73" y="25"/>
                      </a:lnTo>
                      <a:lnTo>
                        <a:pt x="75" y="23"/>
                      </a:lnTo>
                      <a:lnTo>
                        <a:pt x="78" y="23"/>
                      </a:lnTo>
                      <a:lnTo>
                        <a:pt x="79" y="21"/>
                      </a:lnTo>
                      <a:lnTo>
                        <a:pt x="81" y="20"/>
                      </a:lnTo>
                      <a:lnTo>
                        <a:pt x="82" y="19"/>
                      </a:lnTo>
                      <a:lnTo>
                        <a:pt x="82" y="18"/>
                      </a:lnTo>
                      <a:lnTo>
                        <a:pt x="82" y="17"/>
                      </a:lnTo>
                      <a:lnTo>
                        <a:pt x="82" y="15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7" y="10"/>
                      </a:lnTo>
                      <a:lnTo>
                        <a:pt x="75" y="8"/>
                      </a:lnTo>
                      <a:lnTo>
                        <a:pt x="73" y="7"/>
                      </a:lnTo>
                      <a:lnTo>
                        <a:pt x="70" y="6"/>
                      </a:lnTo>
                      <a:lnTo>
                        <a:pt x="67" y="5"/>
                      </a:lnTo>
                      <a:lnTo>
                        <a:pt x="64" y="4"/>
                      </a:lnTo>
                      <a:lnTo>
                        <a:pt x="61" y="3"/>
                      </a:lnTo>
                      <a:lnTo>
                        <a:pt x="58" y="2"/>
                      </a:lnTo>
                      <a:lnTo>
                        <a:pt x="54" y="1"/>
                      </a:lnTo>
                      <a:lnTo>
                        <a:pt x="50" y="1"/>
                      </a:lnTo>
                      <a:lnTo>
                        <a:pt x="46" y="0"/>
                      </a:lnTo>
                      <a:lnTo>
                        <a:pt x="42" y="0"/>
                      </a:lnTo>
                      <a:lnTo>
                        <a:pt x="38" y="0"/>
                      </a:lnTo>
                      <a:lnTo>
                        <a:pt x="34" y="0"/>
                      </a:lnTo>
                      <a:lnTo>
                        <a:pt x="30" y="1"/>
                      </a:lnTo>
                      <a:lnTo>
                        <a:pt x="26" y="1"/>
                      </a:lnTo>
                      <a:lnTo>
                        <a:pt x="22" y="2"/>
                      </a:lnTo>
                      <a:lnTo>
                        <a:pt x="19" y="3"/>
                      </a:lnTo>
                      <a:lnTo>
                        <a:pt x="16" y="3"/>
                      </a:lnTo>
                      <a:lnTo>
                        <a:pt x="13" y="5"/>
                      </a:lnTo>
                      <a:lnTo>
                        <a:pt x="11" y="6"/>
                      </a:lnTo>
                      <a:lnTo>
                        <a:pt x="8" y="7"/>
                      </a:lnTo>
                      <a:lnTo>
                        <a:pt x="6" y="8"/>
                      </a:lnTo>
                      <a:lnTo>
                        <a:pt x="4" y="10"/>
                      </a:lnTo>
                      <a:lnTo>
                        <a:pt x="3" y="11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2" y="20"/>
                      </a:lnTo>
                      <a:lnTo>
                        <a:pt x="4" y="21"/>
                      </a:lnTo>
                      <a:lnTo>
                        <a:pt x="6" y="23"/>
                      </a:lnTo>
                      <a:lnTo>
                        <a:pt x="9" y="24"/>
                      </a:lnTo>
                      <a:lnTo>
                        <a:pt x="11" y="25"/>
                      </a:lnTo>
                      <a:lnTo>
                        <a:pt x="14" y="25"/>
                      </a:lnTo>
                      <a:lnTo>
                        <a:pt x="17" y="26"/>
                      </a:lnTo>
                      <a:lnTo>
                        <a:pt x="20" y="27"/>
                      </a:lnTo>
                      <a:lnTo>
                        <a:pt x="23" y="28"/>
                      </a:lnTo>
                      <a:lnTo>
                        <a:pt x="27" y="28"/>
                      </a:lnTo>
                      <a:lnTo>
                        <a:pt x="30" y="28"/>
                      </a:lnTo>
                      <a:lnTo>
                        <a:pt x="33" y="29"/>
                      </a:lnTo>
                      <a:lnTo>
                        <a:pt x="36" y="29"/>
                      </a:lnTo>
                      <a:lnTo>
                        <a:pt x="39" y="29"/>
                      </a:lnTo>
                    </a:path>
                  </a:pathLst>
                </a:custGeom>
                <a:solidFill>
                  <a:srgbClr val="B2C1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1" name="Freeform 71"/>
                <p:cNvSpPr>
                  <a:spLocks/>
                </p:cNvSpPr>
                <p:nvPr/>
              </p:nvSpPr>
              <p:spPr bwMode="auto">
                <a:xfrm>
                  <a:off x="2070" y="3568"/>
                  <a:ext cx="77" cy="110"/>
                </a:xfrm>
                <a:custGeom>
                  <a:avLst/>
                  <a:gdLst/>
                  <a:ahLst/>
                  <a:cxnLst>
                    <a:cxn ang="0">
                      <a:pos x="74" y="1"/>
                    </a:cxn>
                    <a:cxn ang="0">
                      <a:pos x="71" y="2"/>
                    </a:cxn>
                    <a:cxn ang="0">
                      <a:pos x="66" y="3"/>
                    </a:cxn>
                    <a:cxn ang="0">
                      <a:pos x="61" y="4"/>
                    </a:cxn>
                    <a:cxn ang="0">
                      <a:pos x="56" y="5"/>
                    </a:cxn>
                    <a:cxn ang="0">
                      <a:pos x="51" y="7"/>
                    </a:cxn>
                    <a:cxn ang="0">
                      <a:pos x="46" y="7"/>
                    </a:cxn>
                    <a:cxn ang="0">
                      <a:pos x="41" y="8"/>
                    </a:cxn>
                    <a:cxn ang="0">
                      <a:pos x="36" y="8"/>
                    </a:cxn>
                    <a:cxn ang="0">
                      <a:pos x="30" y="7"/>
                    </a:cxn>
                    <a:cxn ang="0">
                      <a:pos x="25" y="7"/>
                    </a:cxn>
                    <a:cxn ang="0">
                      <a:pos x="19" y="6"/>
                    </a:cxn>
                    <a:cxn ang="0">
                      <a:pos x="14" y="5"/>
                    </a:cxn>
                    <a:cxn ang="0">
                      <a:pos x="9" y="3"/>
                    </a:cxn>
                    <a:cxn ang="0">
                      <a:pos x="5" y="2"/>
                    </a:cxn>
                    <a:cxn ang="0">
                      <a:pos x="2" y="1"/>
                    </a:cxn>
                    <a:cxn ang="0">
                      <a:pos x="0" y="6"/>
                    </a:cxn>
                    <a:cxn ang="0">
                      <a:pos x="1" y="32"/>
                    </a:cxn>
                    <a:cxn ang="0">
                      <a:pos x="0" y="55"/>
                    </a:cxn>
                    <a:cxn ang="0">
                      <a:pos x="1" y="73"/>
                    </a:cxn>
                    <a:cxn ang="0">
                      <a:pos x="3" y="88"/>
                    </a:cxn>
                    <a:cxn ang="0">
                      <a:pos x="4" y="99"/>
                    </a:cxn>
                    <a:cxn ang="0">
                      <a:pos x="5" y="103"/>
                    </a:cxn>
                    <a:cxn ang="0">
                      <a:pos x="10" y="106"/>
                    </a:cxn>
                    <a:cxn ang="0">
                      <a:pos x="19" y="108"/>
                    </a:cxn>
                    <a:cxn ang="0">
                      <a:pos x="31" y="109"/>
                    </a:cxn>
                    <a:cxn ang="0">
                      <a:pos x="43" y="109"/>
                    </a:cxn>
                    <a:cxn ang="0">
                      <a:pos x="55" y="107"/>
                    </a:cxn>
                    <a:cxn ang="0">
                      <a:pos x="64" y="104"/>
                    </a:cxn>
                    <a:cxn ang="0">
                      <a:pos x="70" y="98"/>
                    </a:cxn>
                    <a:cxn ang="0">
                      <a:pos x="71" y="88"/>
                    </a:cxn>
                    <a:cxn ang="0">
                      <a:pos x="73" y="63"/>
                    </a:cxn>
                    <a:cxn ang="0">
                      <a:pos x="74" y="32"/>
                    </a:cxn>
                    <a:cxn ang="0">
                      <a:pos x="76" y="7"/>
                    </a:cxn>
                  </a:cxnLst>
                  <a:rect l="0" t="0" r="r" b="b"/>
                  <a:pathLst>
                    <a:path w="77" h="110">
                      <a:moveTo>
                        <a:pt x="76" y="0"/>
                      </a:moveTo>
                      <a:lnTo>
                        <a:pt x="74" y="1"/>
                      </a:lnTo>
                      <a:lnTo>
                        <a:pt x="73" y="1"/>
                      </a:lnTo>
                      <a:lnTo>
                        <a:pt x="71" y="2"/>
                      </a:lnTo>
                      <a:lnTo>
                        <a:pt x="68" y="2"/>
                      </a:lnTo>
                      <a:lnTo>
                        <a:pt x="66" y="3"/>
                      </a:lnTo>
                      <a:lnTo>
                        <a:pt x="64" y="4"/>
                      </a:lnTo>
                      <a:lnTo>
                        <a:pt x="61" y="4"/>
                      </a:lnTo>
                      <a:lnTo>
                        <a:pt x="59" y="5"/>
                      </a:lnTo>
                      <a:lnTo>
                        <a:pt x="56" y="5"/>
                      </a:lnTo>
                      <a:lnTo>
                        <a:pt x="53" y="6"/>
                      </a:lnTo>
                      <a:lnTo>
                        <a:pt x="51" y="7"/>
                      </a:lnTo>
                      <a:lnTo>
                        <a:pt x="48" y="7"/>
                      </a:lnTo>
                      <a:lnTo>
                        <a:pt x="46" y="7"/>
                      </a:lnTo>
                      <a:lnTo>
                        <a:pt x="43" y="8"/>
                      </a:lnTo>
                      <a:lnTo>
                        <a:pt x="41" y="8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8"/>
                      </a:lnTo>
                      <a:lnTo>
                        <a:pt x="30" y="7"/>
                      </a:lnTo>
                      <a:lnTo>
                        <a:pt x="27" y="7"/>
                      </a:lnTo>
                      <a:lnTo>
                        <a:pt x="25" y="7"/>
                      </a:lnTo>
                      <a:lnTo>
                        <a:pt x="22" y="6"/>
                      </a:lnTo>
                      <a:lnTo>
                        <a:pt x="19" y="6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2" y="4"/>
                      </a:lnTo>
                      <a:lnTo>
                        <a:pt x="9" y="3"/>
                      </a:lnTo>
                      <a:lnTo>
                        <a:pt x="7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" y="17"/>
                      </a:lnTo>
                      <a:lnTo>
                        <a:pt x="1" y="32"/>
                      </a:lnTo>
                      <a:lnTo>
                        <a:pt x="0" y="47"/>
                      </a:lnTo>
                      <a:lnTo>
                        <a:pt x="0" y="55"/>
                      </a:lnTo>
                      <a:lnTo>
                        <a:pt x="0" y="64"/>
                      </a:lnTo>
                      <a:lnTo>
                        <a:pt x="1" y="73"/>
                      </a:lnTo>
                      <a:lnTo>
                        <a:pt x="2" y="81"/>
                      </a:lnTo>
                      <a:lnTo>
                        <a:pt x="3" y="88"/>
                      </a:lnTo>
                      <a:lnTo>
                        <a:pt x="4" y="94"/>
                      </a:lnTo>
                      <a:lnTo>
                        <a:pt x="4" y="99"/>
                      </a:lnTo>
                      <a:lnTo>
                        <a:pt x="4" y="101"/>
                      </a:lnTo>
                      <a:lnTo>
                        <a:pt x="5" y="103"/>
                      </a:lnTo>
                      <a:lnTo>
                        <a:pt x="7" y="104"/>
                      </a:lnTo>
                      <a:lnTo>
                        <a:pt x="10" y="106"/>
                      </a:lnTo>
                      <a:lnTo>
                        <a:pt x="14" y="107"/>
                      </a:lnTo>
                      <a:lnTo>
                        <a:pt x="19" y="108"/>
                      </a:lnTo>
                      <a:lnTo>
                        <a:pt x="25" y="108"/>
                      </a:lnTo>
                      <a:lnTo>
                        <a:pt x="31" y="109"/>
                      </a:lnTo>
                      <a:lnTo>
                        <a:pt x="37" y="109"/>
                      </a:lnTo>
                      <a:lnTo>
                        <a:pt x="43" y="109"/>
                      </a:lnTo>
                      <a:lnTo>
                        <a:pt x="49" y="108"/>
                      </a:lnTo>
                      <a:lnTo>
                        <a:pt x="55" y="107"/>
                      </a:lnTo>
                      <a:lnTo>
                        <a:pt x="60" y="106"/>
                      </a:lnTo>
                      <a:lnTo>
                        <a:pt x="64" y="104"/>
                      </a:lnTo>
                      <a:lnTo>
                        <a:pt x="68" y="101"/>
                      </a:lnTo>
                      <a:lnTo>
                        <a:pt x="70" y="98"/>
                      </a:lnTo>
                      <a:lnTo>
                        <a:pt x="71" y="95"/>
                      </a:lnTo>
                      <a:lnTo>
                        <a:pt x="71" y="88"/>
                      </a:lnTo>
                      <a:lnTo>
                        <a:pt x="72" y="77"/>
                      </a:lnTo>
                      <a:lnTo>
                        <a:pt x="73" y="63"/>
                      </a:lnTo>
                      <a:lnTo>
                        <a:pt x="74" y="48"/>
                      </a:lnTo>
                      <a:lnTo>
                        <a:pt x="74" y="32"/>
                      </a:lnTo>
                      <a:lnTo>
                        <a:pt x="75" y="18"/>
                      </a:lnTo>
                      <a:lnTo>
                        <a:pt x="76" y="7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rgbClr val="B2C1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2" name="Freeform 72"/>
                <p:cNvSpPr>
                  <a:spLocks/>
                </p:cNvSpPr>
                <p:nvPr/>
              </p:nvSpPr>
              <p:spPr bwMode="auto">
                <a:xfrm>
                  <a:off x="2098" y="3539"/>
                  <a:ext cx="27" cy="19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0" y="12"/>
                    </a:cxn>
                    <a:cxn ang="0">
                      <a:pos x="0" y="9"/>
                    </a:cxn>
                    <a:cxn ang="0">
                      <a:pos x="1" y="5"/>
                    </a:cxn>
                    <a:cxn ang="0">
                      <a:pos x="3" y="3"/>
                    </a:cxn>
                    <a:cxn ang="0">
                      <a:pos x="4" y="2"/>
                    </a:cxn>
                    <a:cxn ang="0">
                      <a:pos x="7" y="1"/>
                    </a:cxn>
                    <a:cxn ang="0">
                      <a:pos x="10" y="0"/>
                    </a:cxn>
                    <a:cxn ang="0">
                      <a:pos x="13" y="0"/>
                    </a:cxn>
                    <a:cxn ang="0">
                      <a:pos x="16" y="0"/>
                    </a:cxn>
                    <a:cxn ang="0">
                      <a:pos x="19" y="1"/>
                    </a:cxn>
                    <a:cxn ang="0">
                      <a:pos x="21" y="1"/>
                    </a:cxn>
                    <a:cxn ang="0">
                      <a:pos x="23" y="3"/>
                    </a:cxn>
                    <a:cxn ang="0">
                      <a:pos x="25" y="6"/>
                    </a:cxn>
                    <a:cxn ang="0">
                      <a:pos x="26" y="10"/>
                    </a:cxn>
                    <a:cxn ang="0">
                      <a:pos x="26" y="14"/>
                    </a:cxn>
                    <a:cxn ang="0">
                      <a:pos x="26" y="16"/>
                    </a:cxn>
                    <a:cxn ang="0">
                      <a:pos x="26" y="17"/>
                    </a:cxn>
                    <a:cxn ang="0">
                      <a:pos x="25" y="18"/>
                    </a:cxn>
                    <a:cxn ang="0">
                      <a:pos x="24" y="18"/>
                    </a:cxn>
                    <a:cxn ang="0">
                      <a:pos x="23" y="18"/>
                    </a:cxn>
                    <a:cxn ang="0">
                      <a:pos x="22" y="18"/>
                    </a:cxn>
                    <a:cxn ang="0">
                      <a:pos x="22" y="17"/>
                    </a:cxn>
                    <a:cxn ang="0">
                      <a:pos x="21" y="16"/>
                    </a:cxn>
                    <a:cxn ang="0">
                      <a:pos x="21" y="15"/>
                    </a:cxn>
                    <a:cxn ang="0">
                      <a:pos x="19" y="11"/>
                    </a:cxn>
                    <a:cxn ang="0">
                      <a:pos x="17" y="8"/>
                    </a:cxn>
                    <a:cxn ang="0">
                      <a:pos x="15" y="6"/>
                    </a:cxn>
                    <a:cxn ang="0">
                      <a:pos x="12" y="6"/>
                    </a:cxn>
                    <a:cxn ang="0">
                      <a:pos x="10" y="7"/>
                    </a:cxn>
                    <a:cxn ang="0">
                      <a:pos x="7" y="9"/>
                    </a:cxn>
                    <a:cxn ang="0">
                      <a:pos x="6" y="11"/>
                    </a:cxn>
                    <a:cxn ang="0">
                      <a:pos x="5" y="15"/>
                    </a:cxn>
                    <a:cxn ang="0">
                      <a:pos x="5" y="16"/>
                    </a:cxn>
                    <a:cxn ang="0">
                      <a:pos x="5" y="17"/>
                    </a:cxn>
                    <a:cxn ang="0">
                      <a:pos x="4" y="17"/>
                    </a:cxn>
                    <a:cxn ang="0">
                      <a:pos x="3" y="17"/>
                    </a:cxn>
                    <a:cxn ang="0">
                      <a:pos x="2" y="17"/>
                    </a:cxn>
                    <a:cxn ang="0">
                      <a:pos x="1" y="17"/>
                    </a:cxn>
                    <a:cxn ang="0">
                      <a:pos x="0" y="16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27" h="19">
                      <a:moveTo>
                        <a:pt x="0" y="15"/>
                      </a:moveTo>
                      <a:lnTo>
                        <a:pt x="0" y="12"/>
                      </a:lnTo>
                      <a:lnTo>
                        <a:pt x="0" y="9"/>
                      </a:lnTo>
                      <a:lnTo>
                        <a:pt x="1" y="5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7" y="1"/>
                      </a:lnTo>
                      <a:lnTo>
                        <a:pt x="10" y="0"/>
                      </a:lnTo>
                      <a:lnTo>
                        <a:pt x="13" y="0"/>
                      </a:lnTo>
                      <a:lnTo>
                        <a:pt x="16" y="0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6"/>
                      </a:lnTo>
                      <a:lnTo>
                        <a:pt x="26" y="10"/>
                      </a:lnTo>
                      <a:lnTo>
                        <a:pt x="26" y="14"/>
                      </a:lnTo>
                      <a:lnTo>
                        <a:pt x="26" y="16"/>
                      </a:lnTo>
                      <a:lnTo>
                        <a:pt x="26" y="17"/>
                      </a:lnTo>
                      <a:lnTo>
                        <a:pt x="25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2" y="17"/>
                      </a:lnTo>
                      <a:lnTo>
                        <a:pt x="21" y="16"/>
                      </a:lnTo>
                      <a:lnTo>
                        <a:pt x="21" y="15"/>
                      </a:lnTo>
                      <a:lnTo>
                        <a:pt x="19" y="11"/>
                      </a:lnTo>
                      <a:lnTo>
                        <a:pt x="17" y="8"/>
                      </a:lnTo>
                      <a:lnTo>
                        <a:pt x="15" y="6"/>
                      </a:lnTo>
                      <a:lnTo>
                        <a:pt x="12" y="6"/>
                      </a:lnTo>
                      <a:lnTo>
                        <a:pt x="10" y="7"/>
                      </a:lnTo>
                      <a:lnTo>
                        <a:pt x="7" y="9"/>
                      </a:lnTo>
                      <a:lnTo>
                        <a:pt x="6" y="11"/>
                      </a:lnTo>
                      <a:lnTo>
                        <a:pt x="5" y="15"/>
                      </a:lnTo>
                      <a:lnTo>
                        <a:pt x="5" y="16"/>
                      </a:lnTo>
                      <a:lnTo>
                        <a:pt x="5" y="17"/>
                      </a:lnTo>
                      <a:lnTo>
                        <a:pt x="4" y="17"/>
                      </a:lnTo>
                      <a:lnTo>
                        <a:pt x="3" y="17"/>
                      </a:lnTo>
                      <a:lnTo>
                        <a:pt x="2" y="17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3" name="Freeform 73"/>
                <p:cNvSpPr>
                  <a:spLocks/>
                </p:cNvSpPr>
                <p:nvPr/>
              </p:nvSpPr>
              <p:spPr bwMode="auto">
                <a:xfrm>
                  <a:off x="2097" y="3581"/>
                  <a:ext cx="20" cy="90"/>
                </a:xfrm>
                <a:custGeom>
                  <a:avLst/>
                  <a:gdLst/>
                  <a:ahLst/>
                  <a:cxnLst>
                    <a:cxn ang="0">
                      <a:pos x="11" y="7"/>
                    </a:cxn>
                    <a:cxn ang="0">
                      <a:pos x="12" y="21"/>
                    </a:cxn>
                    <a:cxn ang="0">
                      <a:pos x="12" y="48"/>
                    </a:cxn>
                    <a:cxn ang="0">
                      <a:pos x="11" y="74"/>
                    </a:cxn>
                    <a:cxn ang="0">
                      <a:pos x="11" y="87"/>
                    </a:cxn>
                    <a:cxn ang="0">
                      <a:pos x="12" y="88"/>
                    </a:cxn>
                    <a:cxn ang="0">
                      <a:pos x="12" y="89"/>
                    </a:cxn>
                    <a:cxn ang="0">
                      <a:pos x="13" y="89"/>
                    </a:cxn>
                    <a:cxn ang="0">
                      <a:pos x="14" y="89"/>
                    </a:cxn>
                    <a:cxn ang="0">
                      <a:pos x="15" y="89"/>
                    </a:cxn>
                    <a:cxn ang="0">
                      <a:pos x="16" y="88"/>
                    </a:cxn>
                    <a:cxn ang="0">
                      <a:pos x="17" y="88"/>
                    </a:cxn>
                    <a:cxn ang="0">
                      <a:pos x="18" y="87"/>
                    </a:cxn>
                    <a:cxn ang="0">
                      <a:pos x="18" y="86"/>
                    </a:cxn>
                    <a:cxn ang="0">
                      <a:pos x="19" y="85"/>
                    </a:cxn>
                    <a:cxn ang="0">
                      <a:pos x="19" y="84"/>
                    </a:cxn>
                    <a:cxn ang="0">
                      <a:pos x="19" y="83"/>
                    </a:cxn>
                    <a:cxn ang="0">
                      <a:pos x="18" y="63"/>
                    </a:cxn>
                    <a:cxn ang="0">
                      <a:pos x="18" y="39"/>
                    </a:cxn>
                    <a:cxn ang="0">
                      <a:pos x="18" y="18"/>
                    </a:cxn>
                    <a:cxn ang="0">
                      <a:pos x="18" y="8"/>
                    </a:cxn>
                    <a:cxn ang="0">
                      <a:pos x="17" y="4"/>
                    </a:cxn>
                    <a:cxn ang="0">
                      <a:pos x="15" y="2"/>
                    </a:cxn>
                    <a:cxn ang="0">
                      <a:pos x="13" y="0"/>
                    </a:cxn>
                    <a:cxn ang="0">
                      <a:pos x="10" y="0"/>
                    </a:cxn>
                    <a:cxn ang="0">
                      <a:pos x="7" y="1"/>
                    </a:cxn>
                    <a:cxn ang="0">
                      <a:pos x="4" y="3"/>
                    </a:cxn>
                    <a:cxn ang="0">
                      <a:pos x="2" y="5"/>
                    </a:cxn>
                    <a:cxn ang="0">
                      <a:pos x="0" y="9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0" y="14"/>
                    </a:cxn>
                    <a:cxn ang="0">
                      <a:pos x="2" y="14"/>
                    </a:cxn>
                    <a:cxn ang="0">
                      <a:pos x="3" y="14"/>
                    </a:cxn>
                    <a:cxn ang="0">
                      <a:pos x="4" y="12"/>
                    </a:cxn>
                    <a:cxn ang="0">
                      <a:pos x="5" y="11"/>
                    </a:cxn>
                    <a:cxn ang="0">
                      <a:pos x="6" y="8"/>
                    </a:cxn>
                    <a:cxn ang="0">
                      <a:pos x="7" y="7"/>
                    </a:cxn>
                    <a:cxn ang="0">
                      <a:pos x="8" y="5"/>
                    </a:cxn>
                    <a:cxn ang="0">
                      <a:pos x="10" y="6"/>
                    </a:cxn>
                    <a:cxn ang="0">
                      <a:pos x="11" y="7"/>
                    </a:cxn>
                  </a:cxnLst>
                  <a:rect l="0" t="0" r="r" b="b"/>
                  <a:pathLst>
                    <a:path w="20" h="90">
                      <a:moveTo>
                        <a:pt x="11" y="7"/>
                      </a:moveTo>
                      <a:lnTo>
                        <a:pt x="12" y="21"/>
                      </a:lnTo>
                      <a:lnTo>
                        <a:pt x="12" y="48"/>
                      </a:lnTo>
                      <a:lnTo>
                        <a:pt x="11" y="74"/>
                      </a:lnTo>
                      <a:lnTo>
                        <a:pt x="11" y="87"/>
                      </a:lnTo>
                      <a:lnTo>
                        <a:pt x="12" y="88"/>
                      </a:lnTo>
                      <a:lnTo>
                        <a:pt x="12" y="89"/>
                      </a:lnTo>
                      <a:lnTo>
                        <a:pt x="13" y="89"/>
                      </a:lnTo>
                      <a:lnTo>
                        <a:pt x="14" y="89"/>
                      </a:lnTo>
                      <a:lnTo>
                        <a:pt x="15" y="89"/>
                      </a:lnTo>
                      <a:lnTo>
                        <a:pt x="16" y="88"/>
                      </a:lnTo>
                      <a:lnTo>
                        <a:pt x="17" y="88"/>
                      </a:lnTo>
                      <a:lnTo>
                        <a:pt x="18" y="87"/>
                      </a:lnTo>
                      <a:lnTo>
                        <a:pt x="18" y="86"/>
                      </a:lnTo>
                      <a:lnTo>
                        <a:pt x="19" y="85"/>
                      </a:lnTo>
                      <a:lnTo>
                        <a:pt x="19" y="84"/>
                      </a:lnTo>
                      <a:lnTo>
                        <a:pt x="19" y="83"/>
                      </a:lnTo>
                      <a:lnTo>
                        <a:pt x="18" y="63"/>
                      </a:lnTo>
                      <a:lnTo>
                        <a:pt x="18" y="39"/>
                      </a:lnTo>
                      <a:lnTo>
                        <a:pt x="18" y="18"/>
                      </a:lnTo>
                      <a:lnTo>
                        <a:pt x="18" y="8"/>
                      </a:lnTo>
                      <a:lnTo>
                        <a:pt x="17" y="4"/>
                      </a:lnTo>
                      <a:lnTo>
                        <a:pt x="15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4" y="12"/>
                      </a:lnTo>
                      <a:lnTo>
                        <a:pt x="5" y="11"/>
                      </a:lnTo>
                      <a:lnTo>
                        <a:pt x="6" y="8"/>
                      </a:lnTo>
                      <a:lnTo>
                        <a:pt x="7" y="7"/>
                      </a:lnTo>
                      <a:lnTo>
                        <a:pt x="8" y="5"/>
                      </a:lnTo>
                      <a:lnTo>
                        <a:pt x="10" y="6"/>
                      </a:lnTo>
                      <a:lnTo>
                        <a:pt x="11" y="7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4" name="Freeform 74"/>
                <p:cNvSpPr>
                  <a:spLocks/>
                </p:cNvSpPr>
                <p:nvPr/>
              </p:nvSpPr>
              <p:spPr bwMode="auto">
                <a:xfrm>
                  <a:off x="2119" y="3582"/>
                  <a:ext cx="20" cy="90"/>
                </a:xfrm>
                <a:custGeom>
                  <a:avLst/>
                  <a:gdLst/>
                  <a:ahLst/>
                  <a:cxnLst>
                    <a:cxn ang="0">
                      <a:pos x="11" y="7"/>
                    </a:cxn>
                    <a:cxn ang="0">
                      <a:pos x="12" y="21"/>
                    </a:cxn>
                    <a:cxn ang="0">
                      <a:pos x="12" y="48"/>
                    </a:cxn>
                    <a:cxn ang="0">
                      <a:pos x="11" y="75"/>
                    </a:cxn>
                    <a:cxn ang="0">
                      <a:pos x="11" y="87"/>
                    </a:cxn>
                    <a:cxn ang="0">
                      <a:pos x="12" y="88"/>
                    </a:cxn>
                    <a:cxn ang="0">
                      <a:pos x="12" y="89"/>
                    </a:cxn>
                    <a:cxn ang="0">
                      <a:pos x="13" y="89"/>
                    </a:cxn>
                    <a:cxn ang="0">
                      <a:pos x="14" y="89"/>
                    </a:cxn>
                    <a:cxn ang="0">
                      <a:pos x="15" y="89"/>
                    </a:cxn>
                    <a:cxn ang="0">
                      <a:pos x="16" y="88"/>
                    </a:cxn>
                    <a:cxn ang="0">
                      <a:pos x="17" y="88"/>
                    </a:cxn>
                    <a:cxn ang="0">
                      <a:pos x="18" y="87"/>
                    </a:cxn>
                    <a:cxn ang="0">
                      <a:pos x="18" y="86"/>
                    </a:cxn>
                    <a:cxn ang="0">
                      <a:pos x="19" y="85"/>
                    </a:cxn>
                    <a:cxn ang="0">
                      <a:pos x="19" y="84"/>
                    </a:cxn>
                    <a:cxn ang="0">
                      <a:pos x="19" y="83"/>
                    </a:cxn>
                    <a:cxn ang="0">
                      <a:pos x="18" y="63"/>
                    </a:cxn>
                    <a:cxn ang="0">
                      <a:pos x="18" y="39"/>
                    </a:cxn>
                    <a:cxn ang="0">
                      <a:pos x="18" y="18"/>
                    </a:cxn>
                    <a:cxn ang="0">
                      <a:pos x="18" y="8"/>
                    </a:cxn>
                    <a:cxn ang="0">
                      <a:pos x="17" y="4"/>
                    </a:cxn>
                    <a:cxn ang="0">
                      <a:pos x="15" y="2"/>
                    </a:cxn>
                    <a:cxn ang="0">
                      <a:pos x="13" y="0"/>
                    </a:cxn>
                    <a:cxn ang="0">
                      <a:pos x="10" y="0"/>
                    </a:cxn>
                    <a:cxn ang="0">
                      <a:pos x="7" y="1"/>
                    </a:cxn>
                    <a:cxn ang="0">
                      <a:pos x="4" y="3"/>
                    </a:cxn>
                    <a:cxn ang="0">
                      <a:pos x="2" y="5"/>
                    </a:cxn>
                    <a:cxn ang="0">
                      <a:pos x="1" y="9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0" y="14"/>
                    </a:cxn>
                    <a:cxn ang="0">
                      <a:pos x="2" y="14"/>
                    </a:cxn>
                    <a:cxn ang="0">
                      <a:pos x="3" y="14"/>
                    </a:cxn>
                    <a:cxn ang="0">
                      <a:pos x="4" y="12"/>
                    </a:cxn>
                    <a:cxn ang="0">
                      <a:pos x="5" y="10"/>
                    </a:cxn>
                    <a:cxn ang="0">
                      <a:pos x="6" y="8"/>
                    </a:cxn>
                    <a:cxn ang="0">
                      <a:pos x="7" y="6"/>
                    </a:cxn>
                    <a:cxn ang="0">
                      <a:pos x="8" y="5"/>
                    </a:cxn>
                    <a:cxn ang="0">
                      <a:pos x="10" y="5"/>
                    </a:cxn>
                    <a:cxn ang="0">
                      <a:pos x="11" y="7"/>
                    </a:cxn>
                  </a:cxnLst>
                  <a:rect l="0" t="0" r="r" b="b"/>
                  <a:pathLst>
                    <a:path w="20" h="90">
                      <a:moveTo>
                        <a:pt x="11" y="7"/>
                      </a:moveTo>
                      <a:lnTo>
                        <a:pt x="12" y="21"/>
                      </a:lnTo>
                      <a:lnTo>
                        <a:pt x="12" y="48"/>
                      </a:lnTo>
                      <a:lnTo>
                        <a:pt x="11" y="75"/>
                      </a:lnTo>
                      <a:lnTo>
                        <a:pt x="11" y="87"/>
                      </a:lnTo>
                      <a:lnTo>
                        <a:pt x="12" y="88"/>
                      </a:lnTo>
                      <a:lnTo>
                        <a:pt x="12" y="89"/>
                      </a:lnTo>
                      <a:lnTo>
                        <a:pt x="13" y="89"/>
                      </a:lnTo>
                      <a:lnTo>
                        <a:pt x="14" y="89"/>
                      </a:lnTo>
                      <a:lnTo>
                        <a:pt x="15" y="89"/>
                      </a:lnTo>
                      <a:lnTo>
                        <a:pt x="16" y="88"/>
                      </a:lnTo>
                      <a:lnTo>
                        <a:pt x="17" y="88"/>
                      </a:lnTo>
                      <a:lnTo>
                        <a:pt x="18" y="87"/>
                      </a:lnTo>
                      <a:lnTo>
                        <a:pt x="18" y="86"/>
                      </a:lnTo>
                      <a:lnTo>
                        <a:pt x="19" y="85"/>
                      </a:lnTo>
                      <a:lnTo>
                        <a:pt x="19" y="84"/>
                      </a:lnTo>
                      <a:lnTo>
                        <a:pt x="19" y="83"/>
                      </a:lnTo>
                      <a:lnTo>
                        <a:pt x="18" y="63"/>
                      </a:lnTo>
                      <a:lnTo>
                        <a:pt x="18" y="39"/>
                      </a:lnTo>
                      <a:lnTo>
                        <a:pt x="18" y="18"/>
                      </a:lnTo>
                      <a:lnTo>
                        <a:pt x="18" y="8"/>
                      </a:lnTo>
                      <a:lnTo>
                        <a:pt x="17" y="4"/>
                      </a:lnTo>
                      <a:lnTo>
                        <a:pt x="15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1" y="9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4" y="12"/>
                      </a:lnTo>
                      <a:lnTo>
                        <a:pt x="5" y="10"/>
                      </a:lnTo>
                      <a:lnTo>
                        <a:pt x="6" y="8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10" y="5"/>
                      </a:lnTo>
                      <a:lnTo>
                        <a:pt x="11" y="7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5" name="Freeform 75"/>
                <p:cNvSpPr>
                  <a:spLocks/>
                </p:cNvSpPr>
                <p:nvPr/>
              </p:nvSpPr>
              <p:spPr bwMode="auto">
                <a:xfrm>
                  <a:off x="2074" y="3582"/>
                  <a:ext cx="20" cy="90"/>
                </a:xfrm>
                <a:custGeom>
                  <a:avLst/>
                  <a:gdLst/>
                  <a:ahLst/>
                  <a:cxnLst>
                    <a:cxn ang="0">
                      <a:pos x="11" y="7"/>
                    </a:cxn>
                    <a:cxn ang="0">
                      <a:pos x="12" y="21"/>
                    </a:cxn>
                    <a:cxn ang="0">
                      <a:pos x="12" y="48"/>
                    </a:cxn>
                    <a:cxn ang="0">
                      <a:pos x="11" y="74"/>
                    </a:cxn>
                    <a:cxn ang="0">
                      <a:pos x="11" y="87"/>
                    </a:cxn>
                    <a:cxn ang="0">
                      <a:pos x="12" y="88"/>
                    </a:cxn>
                    <a:cxn ang="0">
                      <a:pos x="12" y="89"/>
                    </a:cxn>
                    <a:cxn ang="0">
                      <a:pos x="13" y="89"/>
                    </a:cxn>
                    <a:cxn ang="0">
                      <a:pos x="14" y="89"/>
                    </a:cxn>
                    <a:cxn ang="0">
                      <a:pos x="15" y="89"/>
                    </a:cxn>
                    <a:cxn ang="0">
                      <a:pos x="16" y="88"/>
                    </a:cxn>
                    <a:cxn ang="0">
                      <a:pos x="17" y="88"/>
                    </a:cxn>
                    <a:cxn ang="0">
                      <a:pos x="18" y="87"/>
                    </a:cxn>
                    <a:cxn ang="0">
                      <a:pos x="18" y="86"/>
                    </a:cxn>
                    <a:cxn ang="0">
                      <a:pos x="19" y="85"/>
                    </a:cxn>
                    <a:cxn ang="0">
                      <a:pos x="19" y="84"/>
                    </a:cxn>
                    <a:cxn ang="0">
                      <a:pos x="19" y="83"/>
                    </a:cxn>
                    <a:cxn ang="0">
                      <a:pos x="18" y="63"/>
                    </a:cxn>
                    <a:cxn ang="0">
                      <a:pos x="18" y="39"/>
                    </a:cxn>
                    <a:cxn ang="0">
                      <a:pos x="17" y="18"/>
                    </a:cxn>
                    <a:cxn ang="0">
                      <a:pos x="17" y="8"/>
                    </a:cxn>
                    <a:cxn ang="0">
                      <a:pos x="17" y="4"/>
                    </a:cxn>
                    <a:cxn ang="0">
                      <a:pos x="15" y="2"/>
                    </a:cxn>
                    <a:cxn ang="0">
                      <a:pos x="13" y="0"/>
                    </a:cxn>
                    <a:cxn ang="0">
                      <a:pos x="10" y="0"/>
                    </a:cxn>
                    <a:cxn ang="0">
                      <a:pos x="7" y="1"/>
                    </a:cxn>
                    <a:cxn ang="0">
                      <a:pos x="4" y="3"/>
                    </a:cxn>
                    <a:cxn ang="0">
                      <a:pos x="2" y="6"/>
                    </a:cxn>
                    <a:cxn ang="0">
                      <a:pos x="0" y="9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0" y="14"/>
                    </a:cxn>
                    <a:cxn ang="0">
                      <a:pos x="1" y="14"/>
                    </a:cxn>
                    <a:cxn ang="0">
                      <a:pos x="3" y="14"/>
                    </a:cxn>
                    <a:cxn ang="0">
                      <a:pos x="4" y="13"/>
                    </a:cxn>
                    <a:cxn ang="0">
                      <a:pos x="5" y="11"/>
                    </a:cxn>
                    <a:cxn ang="0">
                      <a:pos x="6" y="8"/>
                    </a:cxn>
                    <a:cxn ang="0">
                      <a:pos x="7" y="7"/>
                    </a:cxn>
                    <a:cxn ang="0">
                      <a:pos x="8" y="6"/>
                    </a:cxn>
                    <a:cxn ang="0">
                      <a:pos x="10" y="6"/>
                    </a:cxn>
                    <a:cxn ang="0">
                      <a:pos x="11" y="7"/>
                    </a:cxn>
                  </a:cxnLst>
                  <a:rect l="0" t="0" r="r" b="b"/>
                  <a:pathLst>
                    <a:path w="20" h="90">
                      <a:moveTo>
                        <a:pt x="11" y="7"/>
                      </a:moveTo>
                      <a:lnTo>
                        <a:pt x="12" y="21"/>
                      </a:lnTo>
                      <a:lnTo>
                        <a:pt x="12" y="48"/>
                      </a:lnTo>
                      <a:lnTo>
                        <a:pt x="11" y="74"/>
                      </a:lnTo>
                      <a:lnTo>
                        <a:pt x="11" y="87"/>
                      </a:lnTo>
                      <a:lnTo>
                        <a:pt x="12" y="88"/>
                      </a:lnTo>
                      <a:lnTo>
                        <a:pt x="12" y="89"/>
                      </a:lnTo>
                      <a:lnTo>
                        <a:pt x="13" y="89"/>
                      </a:lnTo>
                      <a:lnTo>
                        <a:pt x="14" y="89"/>
                      </a:lnTo>
                      <a:lnTo>
                        <a:pt x="15" y="89"/>
                      </a:lnTo>
                      <a:lnTo>
                        <a:pt x="16" y="88"/>
                      </a:lnTo>
                      <a:lnTo>
                        <a:pt x="17" y="88"/>
                      </a:lnTo>
                      <a:lnTo>
                        <a:pt x="18" y="87"/>
                      </a:lnTo>
                      <a:lnTo>
                        <a:pt x="18" y="86"/>
                      </a:lnTo>
                      <a:lnTo>
                        <a:pt x="19" y="85"/>
                      </a:lnTo>
                      <a:lnTo>
                        <a:pt x="19" y="84"/>
                      </a:lnTo>
                      <a:lnTo>
                        <a:pt x="19" y="83"/>
                      </a:lnTo>
                      <a:lnTo>
                        <a:pt x="18" y="63"/>
                      </a:lnTo>
                      <a:lnTo>
                        <a:pt x="18" y="39"/>
                      </a:lnTo>
                      <a:lnTo>
                        <a:pt x="17" y="18"/>
                      </a:lnTo>
                      <a:lnTo>
                        <a:pt x="17" y="8"/>
                      </a:lnTo>
                      <a:lnTo>
                        <a:pt x="17" y="4"/>
                      </a:lnTo>
                      <a:lnTo>
                        <a:pt x="15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4" y="3"/>
                      </a:lnTo>
                      <a:lnTo>
                        <a:pt x="2" y="6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3" y="14"/>
                      </a:lnTo>
                      <a:lnTo>
                        <a:pt x="4" y="13"/>
                      </a:lnTo>
                      <a:lnTo>
                        <a:pt x="5" y="11"/>
                      </a:lnTo>
                      <a:lnTo>
                        <a:pt x="6" y="8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10" y="6"/>
                      </a:lnTo>
                      <a:lnTo>
                        <a:pt x="11" y="7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6" name="Freeform 76"/>
                <p:cNvSpPr>
                  <a:spLocks/>
                </p:cNvSpPr>
                <p:nvPr/>
              </p:nvSpPr>
              <p:spPr bwMode="auto">
                <a:xfrm>
                  <a:off x="2153" y="3534"/>
                  <a:ext cx="21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1"/>
                    </a:cxn>
                    <a:cxn ang="0">
                      <a:pos x="5" y="3"/>
                    </a:cxn>
                    <a:cxn ang="0">
                      <a:pos x="7" y="5"/>
                    </a:cxn>
                    <a:cxn ang="0">
                      <a:pos x="9" y="7"/>
                    </a:cxn>
                    <a:cxn ang="0">
                      <a:pos x="11" y="9"/>
                    </a:cxn>
                    <a:cxn ang="0">
                      <a:pos x="13" y="10"/>
                    </a:cxn>
                    <a:cxn ang="0">
                      <a:pos x="14" y="11"/>
                    </a:cxn>
                    <a:cxn ang="0">
                      <a:pos x="15" y="12"/>
                    </a:cxn>
                    <a:cxn ang="0">
                      <a:pos x="12" y="27"/>
                    </a:cxn>
                    <a:cxn ang="0">
                      <a:pos x="20" y="16"/>
                    </a:cxn>
                    <a:cxn ang="0">
                      <a:pos x="11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28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5" y="3"/>
                      </a:lnTo>
                      <a:lnTo>
                        <a:pt x="7" y="5"/>
                      </a:lnTo>
                      <a:lnTo>
                        <a:pt x="9" y="7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4" y="11"/>
                      </a:lnTo>
                      <a:lnTo>
                        <a:pt x="15" y="12"/>
                      </a:lnTo>
                      <a:lnTo>
                        <a:pt x="12" y="27"/>
                      </a:lnTo>
                      <a:lnTo>
                        <a:pt x="20" y="16"/>
                      </a:lnTo>
                      <a:lnTo>
                        <a:pt x="11" y="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57" name="Freeform 77"/>
                <p:cNvSpPr>
                  <a:spLocks/>
                </p:cNvSpPr>
                <p:nvPr/>
              </p:nvSpPr>
              <p:spPr bwMode="auto">
                <a:xfrm>
                  <a:off x="2051" y="3547"/>
                  <a:ext cx="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3" y="9"/>
                    </a:cxn>
                    <a:cxn ang="0">
                      <a:pos x="3" y="20"/>
                    </a:cxn>
                    <a:cxn ang="0">
                      <a:pos x="3" y="31"/>
                    </a:cxn>
                    <a:cxn ang="0">
                      <a:pos x="3" y="35"/>
                    </a:cxn>
                    <a:cxn ang="0">
                      <a:pos x="1" y="26"/>
                    </a:cxn>
                    <a:cxn ang="0">
                      <a:pos x="0" y="9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" h="36">
                      <a:moveTo>
                        <a:pt x="3" y="0"/>
                      </a:moveTo>
                      <a:lnTo>
                        <a:pt x="3" y="9"/>
                      </a:lnTo>
                      <a:lnTo>
                        <a:pt x="3" y="20"/>
                      </a:lnTo>
                      <a:lnTo>
                        <a:pt x="3" y="31"/>
                      </a:lnTo>
                      <a:lnTo>
                        <a:pt x="3" y="35"/>
                      </a:lnTo>
                      <a:lnTo>
                        <a:pt x="1" y="26"/>
                      </a:lnTo>
                      <a:lnTo>
                        <a:pt x="0" y="9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0559" name="Freeform 79"/>
              <p:cNvSpPr>
                <a:spLocks/>
              </p:cNvSpPr>
              <p:nvPr/>
            </p:nvSpPr>
            <p:spPr bwMode="auto">
              <a:xfrm>
                <a:off x="1885" y="3341"/>
                <a:ext cx="224" cy="2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6"/>
                  </a:cxn>
                  <a:cxn ang="0">
                    <a:pos x="81" y="23"/>
                  </a:cxn>
                  <a:cxn ang="0">
                    <a:pos x="118" y="46"/>
                  </a:cxn>
                  <a:cxn ang="0">
                    <a:pos x="152" y="75"/>
                  </a:cxn>
                  <a:cxn ang="0">
                    <a:pos x="183" y="115"/>
                  </a:cxn>
                  <a:cxn ang="0">
                    <a:pos x="203" y="155"/>
                  </a:cxn>
                  <a:cxn ang="0">
                    <a:pos x="220" y="195"/>
                  </a:cxn>
                  <a:cxn ang="0">
                    <a:pos x="223" y="241"/>
                  </a:cxn>
                </a:cxnLst>
                <a:rect l="0" t="0" r="r" b="b"/>
                <a:pathLst>
                  <a:path w="224" h="242">
                    <a:moveTo>
                      <a:pt x="0" y="0"/>
                    </a:moveTo>
                    <a:lnTo>
                      <a:pt x="41" y="6"/>
                    </a:lnTo>
                    <a:lnTo>
                      <a:pt x="81" y="23"/>
                    </a:lnTo>
                    <a:lnTo>
                      <a:pt x="118" y="46"/>
                    </a:lnTo>
                    <a:lnTo>
                      <a:pt x="152" y="75"/>
                    </a:lnTo>
                    <a:lnTo>
                      <a:pt x="183" y="115"/>
                    </a:lnTo>
                    <a:lnTo>
                      <a:pt x="203" y="155"/>
                    </a:lnTo>
                    <a:lnTo>
                      <a:pt x="220" y="195"/>
                    </a:lnTo>
                    <a:lnTo>
                      <a:pt x="223" y="241"/>
                    </a:lnTo>
                  </a:path>
                </a:pathLst>
              </a:custGeom>
              <a:noFill/>
              <a:ln w="25400" cap="rnd" cmpd="sng">
                <a:solidFill>
                  <a:srgbClr val="FFCC66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60" name="Freeform 80"/>
              <p:cNvSpPr>
                <a:spLocks/>
              </p:cNvSpPr>
              <p:nvPr/>
            </p:nvSpPr>
            <p:spPr bwMode="auto">
              <a:xfrm>
                <a:off x="2749" y="2957"/>
                <a:ext cx="86" cy="99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25" y="4"/>
                  </a:cxn>
                  <a:cxn ang="0">
                    <a:pos x="11" y="14"/>
                  </a:cxn>
                  <a:cxn ang="0">
                    <a:pos x="2" y="32"/>
                  </a:cxn>
                  <a:cxn ang="0">
                    <a:pos x="0" y="51"/>
                  </a:cxn>
                  <a:cxn ang="0">
                    <a:pos x="4" y="68"/>
                  </a:cxn>
                  <a:cxn ang="0">
                    <a:pos x="12" y="83"/>
                  </a:cxn>
                  <a:cxn ang="0">
                    <a:pos x="26" y="94"/>
                  </a:cxn>
                  <a:cxn ang="0">
                    <a:pos x="44" y="98"/>
                  </a:cxn>
                  <a:cxn ang="0">
                    <a:pos x="61" y="94"/>
                  </a:cxn>
                  <a:cxn ang="0">
                    <a:pos x="74" y="81"/>
                  </a:cxn>
                  <a:cxn ang="0">
                    <a:pos x="84" y="66"/>
                  </a:cxn>
                  <a:cxn ang="0">
                    <a:pos x="85" y="47"/>
                  </a:cxn>
                  <a:cxn ang="0">
                    <a:pos x="82" y="27"/>
                  </a:cxn>
                  <a:cxn ang="0">
                    <a:pos x="74" y="13"/>
                  </a:cxn>
                  <a:cxn ang="0">
                    <a:pos x="59" y="4"/>
                  </a:cxn>
                  <a:cxn ang="0">
                    <a:pos x="42" y="0"/>
                  </a:cxn>
                </a:cxnLst>
                <a:rect l="0" t="0" r="r" b="b"/>
                <a:pathLst>
                  <a:path w="86" h="99">
                    <a:moveTo>
                      <a:pt x="42" y="0"/>
                    </a:moveTo>
                    <a:lnTo>
                      <a:pt x="25" y="4"/>
                    </a:lnTo>
                    <a:lnTo>
                      <a:pt x="11" y="14"/>
                    </a:lnTo>
                    <a:lnTo>
                      <a:pt x="2" y="32"/>
                    </a:lnTo>
                    <a:lnTo>
                      <a:pt x="0" y="51"/>
                    </a:lnTo>
                    <a:lnTo>
                      <a:pt x="4" y="68"/>
                    </a:lnTo>
                    <a:lnTo>
                      <a:pt x="12" y="83"/>
                    </a:lnTo>
                    <a:lnTo>
                      <a:pt x="26" y="94"/>
                    </a:lnTo>
                    <a:lnTo>
                      <a:pt x="44" y="98"/>
                    </a:lnTo>
                    <a:lnTo>
                      <a:pt x="61" y="94"/>
                    </a:lnTo>
                    <a:lnTo>
                      <a:pt x="74" y="81"/>
                    </a:lnTo>
                    <a:lnTo>
                      <a:pt x="84" y="66"/>
                    </a:lnTo>
                    <a:lnTo>
                      <a:pt x="85" y="47"/>
                    </a:lnTo>
                    <a:lnTo>
                      <a:pt x="82" y="27"/>
                    </a:lnTo>
                    <a:lnTo>
                      <a:pt x="74" y="13"/>
                    </a:lnTo>
                    <a:lnTo>
                      <a:pt x="59" y="4"/>
                    </a:lnTo>
                    <a:lnTo>
                      <a:pt x="42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61" name="Freeform 81"/>
              <p:cNvSpPr>
                <a:spLocks/>
              </p:cNvSpPr>
              <p:nvPr/>
            </p:nvSpPr>
            <p:spPr bwMode="auto">
              <a:xfrm>
                <a:off x="1874" y="2726"/>
                <a:ext cx="1040" cy="2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0"/>
                  </a:cxn>
                  <a:cxn ang="0">
                    <a:pos x="14" y="24"/>
                  </a:cxn>
                  <a:cxn ang="0">
                    <a:pos x="23" y="34"/>
                  </a:cxn>
                  <a:cxn ang="0">
                    <a:pos x="46" y="43"/>
                  </a:cxn>
                  <a:cxn ang="0">
                    <a:pos x="93" y="63"/>
                  </a:cxn>
                  <a:cxn ang="0">
                    <a:pos x="163" y="82"/>
                  </a:cxn>
                  <a:cxn ang="0">
                    <a:pos x="237" y="96"/>
                  </a:cxn>
                  <a:cxn ang="0">
                    <a:pos x="326" y="106"/>
                  </a:cxn>
                  <a:cxn ang="0">
                    <a:pos x="419" y="111"/>
                  </a:cxn>
                  <a:cxn ang="0">
                    <a:pos x="517" y="116"/>
                  </a:cxn>
                  <a:cxn ang="0">
                    <a:pos x="615" y="116"/>
                  </a:cxn>
                  <a:cxn ang="0">
                    <a:pos x="708" y="120"/>
                  </a:cxn>
                  <a:cxn ang="0">
                    <a:pos x="797" y="130"/>
                  </a:cxn>
                  <a:cxn ang="0">
                    <a:pos x="876" y="140"/>
                  </a:cxn>
                  <a:cxn ang="0">
                    <a:pos x="941" y="154"/>
                  </a:cxn>
                  <a:cxn ang="0">
                    <a:pos x="992" y="168"/>
                  </a:cxn>
                  <a:cxn ang="0">
                    <a:pos x="1011" y="173"/>
                  </a:cxn>
                  <a:cxn ang="0">
                    <a:pos x="1030" y="183"/>
                  </a:cxn>
                  <a:cxn ang="0">
                    <a:pos x="1034" y="188"/>
                  </a:cxn>
                  <a:cxn ang="0">
                    <a:pos x="1039" y="197"/>
                  </a:cxn>
                  <a:cxn ang="0">
                    <a:pos x="1034" y="226"/>
                  </a:cxn>
                  <a:cxn ang="0">
                    <a:pos x="1016" y="255"/>
                  </a:cxn>
                  <a:cxn ang="0">
                    <a:pos x="988" y="274"/>
                  </a:cxn>
                  <a:cxn ang="0">
                    <a:pos x="960" y="279"/>
                  </a:cxn>
                </a:cxnLst>
                <a:rect l="0" t="0" r="r" b="b"/>
                <a:pathLst>
                  <a:path w="1040" h="280">
                    <a:moveTo>
                      <a:pt x="0" y="0"/>
                    </a:moveTo>
                    <a:lnTo>
                      <a:pt x="4" y="10"/>
                    </a:lnTo>
                    <a:lnTo>
                      <a:pt x="14" y="24"/>
                    </a:lnTo>
                    <a:lnTo>
                      <a:pt x="23" y="34"/>
                    </a:lnTo>
                    <a:lnTo>
                      <a:pt x="46" y="43"/>
                    </a:lnTo>
                    <a:lnTo>
                      <a:pt x="93" y="63"/>
                    </a:lnTo>
                    <a:lnTo>
                      <a:pt x="163" y="82"/>
                    </a:lnTo>
                    <a:lnTo>
                      <a:pt x="237" y="96"/>
                    </a:lnTo>
                    <a:lnTo>
                      <a:pt x="326" y="106"/>
                    </a:lnTo>
                    <a:lnTo>
                      <a:pt x="419" y="111"/>
                    </a:lnTo>
                    <a:lnTo>
                      <a:pt x="517" y="116"/>
                    </a:lnTo>
                    <a:lnTo>
                      <a:pt x="615" y="116"/>
                    </a:lnTo>
                    <a:lnTo>
                      <a:pt x="708" y="120"/>
                    </a:lnTo>
                    <a:lnTo>
                      <a:pt x="797" y="130"/>
                    </a:lnTo>
                    <a:lnTo>
                      <a:pt x="876" y="140"/>
                    </a:lnTo>
                    <a:lnTo>
                      <a:pt x="941" y="154"/>
                    </a:lnTo>
                    <a:lnTo>
                      <a:pt x="992" y="168"/>
                    </a:lnTo>
                    <a:lnTo>
                      <a:pt x="1011" y="173"/>
                    </a:lnTo>
                    <a:lnTo>
                      <a:pt x="1030" y="183"/>
                    </a:lnTo>
                    <a:lnTo>
                      <a:pt x="1034" y="188"/>
                    </a:lnTo>
                    <a:lnTo>
                      <a:pt x="1039" y="197"/>
                    </a:lnTo>
                    <a:lnTo>
                      <a:pt x="1034" y="226"/>
                    </a:lnTo>
                    <a:lnTo>
                      <a:pt x="1016" y="255"/>
                    </a:lnTo>
                    <a:lnTo>
                      <a:pt x="988" y="274"/>
                    </a:lnTo>
                    <a:lnTo>
                      <a:pt x="960" y="279"/>
                    </a:lnTo>
                  </a:path>
                </a:pathLst>
              </a:custGeom>
              <a:noFill/>
              <a:ln w="25400" cap="rnd" cmpd="sng">
                <a:solidFill>
                  <a:srgbClr val="FFCC66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62" name="Line 82"/>
              <p:cNvSpPr>
                <a:spLocks noChangeShapeType="1"/>
              </p:cNvSpPr>
              <p:nvPr/>
            </p:nvSpPr>
            <p:spPr bwMode="auto">
              <a:xfrm flipV="1">
                <a:off x="2199" y="3061"/>
                <a:ext cx="263" cy="134"/>
              </a:xfrm>
              <a:prstGeom prst="line">
                <a:avLst/>
              </a:prstGeom>
              <a:noFill/>
              <a:ln w="76200">
                <a:solidFill>
                  <a:srgbClr val="FFCC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20599" name="Group 119"/>
            <p:cNvGrpSpPr>
              <a:grpSpLocks/>
            </p:cNvGrpSpPr>
            <p:nvPr/>
          </p:nvGrpSpPr>
          <p:grpSpPr bwMode="auto">
            <a:xfrm>
              <a:off x="3452" y="2713"/>
              <a:ext cx="914" cy="801"/>
              <a:chOff x="3452" y="2713"/>
              <a:chExt cx="914" cy="801"/>
            </a:xfrm>
          </p:grpSpPr>
          <p:grpSp>
            <p:nvGrpSpPr>
              <p:cNvPr id="20595" name="Group 115"/>
              <p:cNvGrpSpPr>
                <a:grpSpLocks/>
              </p:cNvGrpSpPr>
              <p:nvPr/>
            </p:nvGrpSpPr>
            <p:grpSpPr bwMode="auto">
              <a:xfrm>
                <a:off x="3452" y="2713"/>
                <a:ext cx="914" cy="801"/>
                <a:chOff x="3452" y="2713"/>
                <a:chExt cx="914" cy="801"/>
              </a:xfrm>
            </p:grpSpPr>
            <p:grpSp>
              <p:nvGrpSpPr>
                <p:cNvPr id="20566" name="Group 86"/>
                <p:cNvGrpSpPr>
                  <a:grpSpLocks/>
                </p:cNvGrpSpPr>
                <p:nvPr/>
              </p:nvGrpSpPr>
              <p:grpSpPr bwMode="auto">
                <a:xfrm>
                  <a:off x="4308" y="2779"/>
                  <a:ext cx="58" cy="67"/>
                  <a:chOff x="4308" y="2779"/>
                  <a:chExt cx="58" cy="67"/>
                </a:xfrm>
              </p:grpSpPr>
              <p:sp>
                <p:nvSpPr>
                  <p:cNvPr id="20564" name="Freeform 84"/>
                  <p:cNvSpPr>
                    <a:spLocks/>
                  </p:cNvSpPr>
                  <p:nvPr/>
                </p:nvSpPr>
                <p:spPr bwMode="auto">
                  <a:xfrm>
                    <a:off x="4308" y="2779"/>
                    <a:ext cx="58" cy="67"/>
                  </a:xfrm>
                  <a:custGeom>
                    <a:avLst/>
                    <a:gdLst/>
                    <a:ahLst/>
                    <a:cxnLst>
                      <a:cxn ang="0">
                        <a:pos x="9" y="65"/>
                      </a:cxn>
                      <a:cxn ang="0">
                        <a:pos x="23" y="66"/>
                      </a:cxn>
                      <a:cxn ang="0">
                        <a:pos x="35" y="63"/>
                      </a:cxn>
                      <a:cxn ang="0">
                        <a:pos x="47" y="52"/>
                      </a:cxn>
                      <a:cxn ang="0">
                        <a:pos x="54" y="38"/>
                      </a:cxn>
                      <a:cxn ang="0">
                        <a:pos x="56" y="23"/>
                      </a:cxn>
                      <a:cxn ang="0">
                        <a:pos x="57" y="10"/>
                      </a:cxn>
                      <a:cxn ang="0">
                        <a:pos x="57" y="0"/>
                      </a:cxn>
                      <a:cxn ang="0">
                        <a:pos x="41" y="3"/>
                      </a:cxn>
                      <a:cxn ang="0">
                        <a:pos x="23" y="10"/>
                      </a:cxn>
                      <a:cxn ang="0">
                        <a:pos x="6" y="23"/>
                      </a:cxn>
                      <a:cxn ang="0">
                        <a:pos x="0" y="32"/>
                      </a:cxn>
                      <a:cxn ang="0">
                        <a:pos x="9" y="65"/>
                      </a:cxn>
                    </a:cxnLst>
                    <a:rect l="0" t="0" r="r" b="b"/>
                    <a:pathLst>
                      <a:path w="58" h="67">
                        <a:moveTo>
                          <a:pt x="9" y="65"/>
                        </a:moveTo>
                        <a:lnTo>
                          <a:pt x="23" y="66"/>
                        </a:lnTo>
                        <a:lnTo>
                          <a:pt x="35" y="63"/>
                        </a:lnTo>
                        <a:lnTo>
                          <a:pt x="47" y="52"/>
                        </a:lnTo>
                        <a:lnTo>
                          <a:pt x="54" y="38"/>
                        </a:lnTo>
                        <a:lnTo>
                          <a:pt x="56" y="23"/>
                        </a:lnTo>
                        <a:lnTo>
                          <a:pt x="57" y="10"/>
                        </a:lnTo>
                        <a:lnTo>
                          <a:pt x="57" y="0"/>
                        </a:lnTo>
                        <a:lnTo>
                          <a:pt x="41" y="3"/>
                        </a:lnTo>
                        <a:lnTo>
                          <a:pt x="23" y="10"/>
                        </a:lnTo>
                        <a:lnTo>
                          <a:pt x="6" y="23"/>
                        </a:lnTo>
                        <a:lnTo>
                          <a:pt x="0" y="32"/>
                        </a:lnTo>
                        <a:lnTo>
                          <a:pt x="9" y="65"/>
                        </a:lnTo>
                      </a:path>
                    </a:pathLst>
                  </a:custGeom>
                  <a:solidFill>
                    <a:schemeClr val="tx1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65" name="Freeform 85"/>
                  <p:cNvSpPr>
                    <a:spLocks/>
                  </p:cNvSpPr>
                  <p:nvPr/>
                </p:nvSpPr>
                <p:spPr bwMode="auto">
                  <a:xfrm>
                    <a:off x="4321" y="2792"/>
                    <a:ext cx="29" cy="36"/>
                  </a:xfrm>
                  <a:custGeom>
                    <a:avLst/>
                    <a:gdLst/>
                    <a:ahLst/>
                    <a:cxnLst>
                      <a:cxn ang="0">
                        <a:pos x="4" y="35"/>
                      </a:cxn>
                      <a:cxn ang="0">
                        <a:pos x="11" y="35"/>
                      </a:cxn>
                      <a:cxn ang="0">
                        <a:pos x="17" y="33"/>
                      </a:cxn>
                      <a:cxn ang="0">
                        <a:pos x="23" y="27"/>
                      </a:cxn>
                      <a:cxn ang="0">
                        <a:pos x="27" y="20"/>
                      </a:cxn>
                      <a:cxn ang="0">
                        <a:pos x="28" y="12"/>
                      </a:cxn>
                      <a:cxn ang="0">
                        <a:pos x="28" y="5"/>
                      </a:cxn>
                      <a:cxn ang="0">
                        <a:pos x="28" y="0"/>
                      </a:cxn>
                      <a:cxn ang="0">
                        <a:pos x="20" y="2"/>
                      </a:cxn>
                      <a:cxn ang="0">
                        <a:pos x="11" y="5"/>
                      </a:cxn>
                      <a:cxn ang="0">
                        <a:pos x="3" y="12"/>
                      </a:cxn>
                      <a:cxn ang="0">
                        <a:pos x="0" y="17"/>
                      </a:cxn>
                      <a:cxn ang="0">
                        <a:pos x="4" y="35"/>
                      </a:cxn>
                    </a:cxnLst>
                    <a:rect l="0" t="0" r="r" b="b"/>
                    <a:pathLst>
                      <a:path w="29" h="36">
                        <a:moveTo>
                          <a:pt x="4" y="35"/>
                        </a:moveTo>
                        <a:lnTo>
                          <a:pt x="11" y="35"/>
                        </a:lnTo>
                        <a:lnTo>
                          <a:pt x="17" y="33"/>
                        </a:lnTo>
                        <a:lnTo>
                          <a:pt x="23" y="27"/>
                        </a:lnTo>
                        <a:lnTo>
                          <a:pt x="27" y="20"/>
                        </a:lnTo>
                        <a:lnTo>
                          <a:pt x="28" y="12"/>
                        </a:lnTo>
                        <a:lnTo>
                          <a:pt x="28" y="5"/>
                        </a:lnTo>
                        <a:lnTo>
                          <a:pt x="28" y="0"/>
                        </a:lnTo>
                        <a:lnTo>
                          <a:pt x="20" y="2"/>
                        </a:lnTo>
                        <a:lnTo>
                          <a:pt x="11" y="5"/>
                        </a:lnTo>
                        <a:lnTo>
                          <a:pt x="3" y="12"/>
                        </a:lnTo>
                        <a:lnTo>
                          <a:pt x="0" y="17"/>
                        </a:lnTo>
                        <a:lnTo>
                          <a:pt x="4" y="35"/>
                        </a:lnTo>
                      </a:path>
                    </a:pathLst>
                  </a:custGeom>
                  <a:solidFill>
                    <a:schemeClr val="tx1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0567" name="Freeform 87"/>
                <p:cNvSpPr>
                  <a:spLocks/>
                </p:cNvSpPr>
                <p:nvPr/>
              </p:nvSpPr>
              <p:spPr bwMode="auto">
                <a:xfrm>
                  <a:off x="4305" y="2864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19" y="1"/>
                    </a:cxn>
                    <a:cxn ang="0">
                      <a:pos x="14" y="0"/>
                    </a:cxn>
                    <a:cxn ang="0">
                      <a:pos x="8" y="1"/>
                    </a:cxn>
                    <a:cxn ang="0">
                      <a:pos x="5" y="3"/>
                    </a:cxn>
                    <a:cxn ang="0">
                      <a:pos x="3" y="6"/>
                    </a:cxn>
                    <a:cxn ang="0">
                      <a:pos x="1" y="10"/>
                    </a:cxn>
                    <a:cxn ang="0">
                      <a:pos x="0" y="13"/>
                    </a:cxn>
                    <a:cxn ang="0">
                      <a:pos x="6" y="13"/>
                    </a:cxn>
                    <a:cxn ang="0">
                      <a:pos x="12" y="12"/>
                    </a:cxn>
                    <a:cxn ang="0">
                      <a:pos x="18" y="10"/>
                    </a:cxn>
                    <a:cxn ang="0">
                      <a:pos x="22" y="7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" h="14">
                      <a:moveTo>
                        <a:pt x="23" y="3"/>
                      </a:moveTo>
                      <a:lnTo>
                        <a:pt x="19" y="1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5" y="3"/>
                      </a:lnTo>
                      <a:lnTo>
                        <a:pt x="3" y="6"/>
                      </a:lnTo>
                      <a:lnTo>
                        <a:pt x="1" y="10"/>
                      </a:lnTo>
                      <a:lnTo>
                        <a:pt x="0" y="13"/>
                      </a:lnTo>
                      <a:lnTo>
                        <a:pt x="6" y="13"/>
                      </a:lnTo>
                      <a:lnTo>
                        <a:pt x="12" y="12"/>
                      </a:lnTo>
                      <a:lnTo>
                        <a:pt x="18" y="10"/>
                      </a:lnTo>
                      <a:lnTo>
                        <a:pt x="22" y="7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68" name="Freeform 88"/>
                <p:cNvSpPr>
                  <a:spLocks/>
                </p:cNvSpPr>
                <p:nvPr/>
              </p:nvSpPr>
              <p:spPr bwMode="auto">
                <a:xfrm>
                  <a:off x="3452" y="2767"/>
                  <a:ext cx="907" cy="747"/>
                </a:xfrm>
                <a:custGeom>
                  <a:avLst/>
                  <a:gdLst/>
                  <a:ahLst/>
                  <a:cxnLst>
                    <a:cxn ang="0">
                      <a:pos x="568" y="58"/>
                    </a:cxn>
                    <a:cxn ang="0">
                      <a:pos x="430" y="88"/>
                    </a:cxn>
                    <a:cxn ang="0">
                      <a:pos x="344" y="105"/>
                    </a:cxn>
                    <a:cxn ang="0">
                      <a:pos x="216" y="88"/>
                    </a:cxn>
                    <a:cxn ang="0">
                      <a:pos x="145" y="71"/>
                    </a:cxn>
                    <a:cxn ang="0">
                      <a:pos x="105" y="70"/>
                    </a:cxn>
                    <a:cxn ang="0">
                      <a:pos x="56" y="90"/>
                    </a:cxn>
                    <a:cxn ang="0">
                      <a:pos x="20" y="123"/>
                    </a:cxn>
                    <a:cxn ang="0">
                      <a:pos x="0" y="204"/>
                    </a:cxn>
                    <a:cxn ang="0">
                      <a:pos x="41" y="368"/>
                    </a:cxn>
                    <a:cxn ang="0">
                      <a:pos x="60" y="623"/>
                    </a:cxn>
                    <a:cxn ang="0">
                      <a:pos x="53" y="734"/>
                    </a:cxn>
                    <a:cxn ang="0">
                      <a:pos x="118" y="672"/>
                    </a:cxn>
                    <a:cxn ang="0">
                      <a:pos x="168" y="746"/>
                    </a:cxn>
                    <a:cxn ang="0">
                      <a:pos x="176" y="672"/>
                    </a:cxn>
                    <a:cxn ang="0">
                      <a:pos x="194" y="550"/>
                    </a:cxn>
                    <a:cxn ang="0">
                      <a:pos x="269" y="431"/>
                    </a:cxn>
                    <a:cxn ang="0">
                      <a:pos x="390" y="439"/>
                    </a:cxn>
                    <a:cxn ang="0">
                      <a:pos x="498" y="410"/>
                    </a:cxn>
                    <a:cxn ang="0">
                      <a:pos x="535" y="431"/>
                    </a:cxn>
                    <a:cxn ang="0">
                      <a:pos x="500" y="562"/>
                    </a:cxn>
                    <a:cxn ang="0">
                      <a:pos x="496" y="658"/>
                    </a:cxn>
                    <a:cxn ang="0">
                      <a:pos x="534" y="693"/>
                    </a:cxn>
                    <a:cxn ang="0">
                      <a:pos x="572" y="678"/>
                    </a:cxn>
                    <a:cxn ang="0">
                      <a:pos x="550" y="626"/>
                    </a:cxn>
                    <a:cxn ang="0">
                      <a:pos x="549" y="550"/>
                    </a:cxn>
                    <a:cxn ang="0">
                      <a:pos x="601" y="420"/>
                    </a:cxn>
                    <a:cxn ang="0">
                      <a:pos x="671" y="265"/>
                    </a:cxn>
                    <a:cxn ang="0">
                      <a:pos x="749" y="200"/>
                    </a:cxn>
                    <a:cxn ang="0">
                      <a:pos x="800" y="207"/>
                    </a:cxn>
                    <a:cxn ang="0">
                      <a:pos x="854" y="231"/>
                    </a:cxn>
                    <a:cxn ang="0">
                      <a:pos x="888" y="221"/>
                    </a:cxn>
                    <a:cxn ang="0">
                      <a:pos x="905" y="191"/>
                    </a:cxn>
                    <a:cxn ang="0">
                      <a:pos x="896" y="155"/>
                    </a:cxn>
                    <a:cxn ang="0">
                      <a:pos x="880" y="124"/>
                    </a:cxn>
                    <a:cxn ang="0">
                      <a:pos x="878" y="104"/>
                    </a:cxn>
                    <a:cxn ang="0">
                      <a:pos x="871" y="81"/>
                    </a:cxn>
                    <a:cxn ang="0">
                      <a:pos x="880" y="44"/>
                    </a:cxn>
                    <a:cxn ang="0">
                      <a:pos x="847" y="11"/>
                    </a:cxn>
                    <a:cxn ang="0">
                      <a:pos x="788" y="0"/>
                    </a:cxn>
                    <a:cxn ang="0">
                      <a:pos x="739" y="18"/>
                    </a:cxn>
                    <a:cxn ang="0">
                      <a:pos x="693" y="15"/>
                    </a:cxn>
                    <a:cxn ang="0">
                      <a:pos x="647" y="5"/>
                    </a:cxn>
                    <a:cxn ang="0">
                      <a:pos x="636" y="23"/>
                    </a:cxn>
                  </a:cxnLst>
                  <a:rect l="0" t="0" r="r" b="b"/>
                  <a:pathLst>
                    <a:path w="907" h="747">
                      <a:moveTo>
                        <a:pt x="655" y="51"/>
                      </a:moveTo>
                      <a:lnTo>
                        <a:pt x="617" y="51"/>
                      </a:lnTo>
                      <a:lnTo>
                        <a:pt x="568" y="58"/>
                      </a:lnTo>
                      <a:lnTo>
                        <a:pt x="501" y="70"/>
                      </a:lnTo>
                      <a:lnTo>
                        <a:pt x="466" y="79"/>
                      </a:lnTo>
                      <a:lnTo>
                        <a:pt x="430" y="88"/>
                      </a:lnTo>
                      <a:lnTo>
                        <a:pt x="400" y="96"/>
                      </a:lnTo>
                      <a:lnTo>
                        <a:pt x="371" y="102"/>
                      </a:lnTo>
                      <a:lnTo>
                        <a:pt x="344" y="105"/>
                      </a:lnTo>
                      <a:lnTo>
                        <a:pt x="311" y="105"/>
                      </a:lnTo>
                      <a:lnTo>
                        <a:pt x="255" y="100"/>
                      </a:lnTo>
                      <a:lnTo>
                        <a:pt x="216" y="88"/>
                      </a:lnTo>
                      <a:lnTo>
                        <a:pt x="187" y="81"/>
                      </a:lnTo>
                      <a:lnTo>
                        <a:pt x="166" y="76"/>
                      </a:lnTo>
                      <a:lnTo>
                        <a:pt x="145" y="71"/>
                      </a:lnTo>
                      <a:lnTo>
                        <a:pt x="131" y="69"/>
                      </a:lnTo>
                      <a:lnTo>
                        <a:pt x="119" y="69"/>
                      </a:lnTo>
                      <a:lnTo>
                        <a:pt x="105" y="70"/>
                      </a:lnTo>
                      <a:lnTo>
                        <a:pt x="92" y="74"/>
                      </a:lnTo>
                      <a:lnTo>
                        <a:pt x="73" y="82"/>
                      </a:lnTo>
                      <a:lnTo>
                        <a:pt x="56" y="90"/>
                      </a:lnTo>
                      <a:lnTo>
                        <a:pt x="42" y="100"/>
                      </a:lnTo>
                      <a:lnTo>
                        <a:pt x="32" y="109"/>
                      </a:lnTo>
                      <a:lnTo>
                        <a:pt x="20" y="123"/>
                      </a:lnTo>
                      <a:lnTo>
                        <a:pt x="10" y="140"/>
                      </a:lnTo>
                      <a:lnTo>
                        <a:pt x="2" y="170"/>
                      </a:lnTo>
                      <a:lnTo>
                        <a:pt x="0" y="204"/>
                      </a:lnTo>
                      <a:lnTo>
                        <a:pt x="8" y="245"/>
                      </a:lnTo>
                      <a:lnTo>
                        <a:pt x="22" y="297"/>
                      </a:lnTo>
                      <a:lnTo>
                        <a:pt x="41" y="368"/>
                      </a:lnTo>
                      <a:lnTo>
                        <a:pt x="43" y="476"/>
                      </a:lnTo>
                      <a:lnTo>
                        <a:pt x="36" y="550"/>
                      </a:lnTo>
                      <a:lnTo>
                        <a:pt x="60" y="623"/>
                      </a:lnTo>
                      <a:lnTo>
                        <a:pt x="65" y="655"/>
                      </a:lnTo>
                      <a:lnTo>
                        <a:pt x="67" y="700"/>
                      </a:lnTo>
                      <a:lnTo>
                        <a:pt x="53" y="734"/>
                      </a:lnTo>
                      <a:lnTo>
                        <a:pt x="74" y="742"/>
                      </a:lnTo>
                      <a:lnTo>
                        <a:pt x="113" y="737"/>
                      </a:lnTo>
                      <a:lnTo>
                        <a:pt x="118" y="672"/>
                      </a:lnTo>
                      <a:lnTo>
                        <a:pt x="125" y="735"/>
                      </a:lnTo>
                      <a:lnTo>
                        <a:pt x="140" y="745"/>
                      </a:lnTo>
                      <a:lnTo>
                        <a:pt x="168" y="746"/>
                      </a:lnTo>
                      <a:lnTo>
                        <a:pt x="191" y="739"/>
                      </a:lnTo>
                      <a:lnTo>
                        <a:pt x="198" y="728"/>
                      </a:lnTo>
                      <a:lnTo>
                        <a:pt x="176" y="672"/>
                      </a:lnTo>
                      <a:lnTo>
                        <a:pt x="174" y="627"/>
                      </a:lnTo>
                      <a:lnTo>
                        <a:pt x="183" y="588"/>
                      </a:lnTo>
                      <a:lnTo>
                        <a:pt x="194" y="550"/>
                      </a:lnTo>
                      <a:lnTo>
                        <a:pt x="210" y="508"/>
                      </a:lnTo>
                      <a:lnTo>
                        <a:pt x="244" y="462"/>
                      </a:lnTo>
                      <a:lnTo>
                        <a:pt x="269" y="431"/>
                      </a:lnTo>
                      <a:lnTo>
                        <a:pt x="311" y="418"/>
                      </a:lnTo>
                      <a:lnTo>
                        <a:pt x="351" y="431"/>
                      </a:lnTo>
                      <a:lnTo>
                        <a:pt x="390" y="439"/>
                      </a:lnTo>
                      <a:lnTo>
                        <a:pt x="420" y="439"/>
                      </a:lnTo>
                      <a:lnTo>
                        <a:pt x="457" y="429"/>
                      </a:lnTo>
                      <a:lnTo>
                        <a:pt x="498" y="410"/>
                      </a:lnTo>
                      <a:lnTo>
                        <a:pt x="520" y="399"/>
                      </a:lnTo>
                      <a:lnTo>
                        <a:pt x="526" y="410"/>
                      </a:lnTo>
                      <a:lnTo>
                        <a:pt x="535" y="431"/>
                      </a:lnTo>
                      <a:lnTo>
                        <a:pt x="516" y="473"/>
                      </a:lnTo>
                      <a:lnTo>
                        <a:pt x="505" y="501"/>
                      </a:lnTo>
                      <a:lnTo>
                        <a:pt x="500" y="562"/>
                      </a:lnTo>
                      <a:lnTo>
                        <a:pt x="493" y="593"/>
                      </a:lnTo>
                      <a:lnTo>
                        <a:pt x="492" y="617"/>
                      </a:lnTo>
                      <a:lnTo>
                        <a:pt x="496" y="658"/>
                      </a:lnTo>
                      <a:lnTo>
                        <a:pt x="502" y="692"/>
                      </a:lnTo>
                      <a:lnTo>
                        <a:pt x="517" y="692"/>
                      </a:lnTo>
                      <a:lnTo>
                        <a:pt x="534" y="693"/>
                      </a:lnTo>
                      <a:lnTo>
                        <a:pt x="551" y="690"/>
                      </a:lnTo>
                      <a:lnTo>
                        <a:pt x="566" y="685"/>
                      </a:lnTo>
                      <a:lnTo>
                        <a:pt x="572" y="678"/>
                      </a:lnTo>
                      <a:lnTo>
                        <a:pt x="576" y="669"/>
                      </a:lnTo>
                      <a:lnTo>
                        <a:pt x="557" y="641"/>
                      </a:lnTo>
                      <a:lnTo>
                        <a:pt x="550" y="626"/>
                      </a:lnTo>
                      <a:lnTo>
                        <a:pt x="546" y="609"/>
                      </a:lnTo>
                      <a:lnTo>
                        <a:pt x="545" y="578"/>
                      </a:lnTo>
                      <a:lnTo>
                        <a:pt x="549" y="550"/>
                      </a:lnTo>
                      <a:lnTo>
                        <a:pt x="561" y="513"/>
                      </a:lnTo>
                      <a:lnTo>
                        <a:pt x="573" y="480"/>
                      </a:lnTo>
                      <a:lnTo>
                        <a:pt x="601" y="420"/>
                      </a:lnTo>
                      <a:lnTo>
                        <a:pt x="625" y="354"/>
                      </a:lnTo>
                      <a:lnTo>
                        <a:pt x="647" y="293"/>
                      </a:lnTo>
                      <a:lnTo>
                        <a:pt x="671" y="265"/>
                      </a:lnTo>
                      <a:lnTo>
                        <a:pt x="703" y="238"/>
                      </a:lnTo>
                      <a:lnTo>
                        <a:pt x="729" y="212"/>
                      </a:lnTo>
                      <a:lnTo>
                        <a:pt x="749" y="200"/>
                      </a:lnTo>
                      <a:lnTo>
                        <a:pt x="772" y="190"/>
                      </a:lnTo>
                      <a:lnTo>
                        <a:pt x="787" y="191"/>
                      </a:lnTo>
                      <a:lnTo>
                        <a:pt x="800" y="207"/>
                      </a:lnTo>
                      <a:lnTo>
                        <a:pt x="816" y="221"/>
                      </a:lnTo>
                      <a:lnTo>
                        <a:pt x="836" y="230"/>
                      </a:lnTo>
                      <a:lnTo>
                        <a:pt x="854" y="231"/>
                      </a:lnTo>
                      <a:lnTo>
                        <a:pt x="864" y="230"/>
                      </a:lnTo>
                      <a:lnTo>
                        <a:pt x="877" y="226"/>
                      </a:lnTo>
                      <a:lnTo>
                        <a:pt x="888" y="221"/>
                      </a:lnTo>
                      <a:lnTo>
                        <a:pt x="898" y="212"/>
                      </a:lnTo>
                      <a:lnTo>
                        <a:pt x="903" y="203"/>
                      </a:lnTo>
                      <a:lnTo>
                        <a:pt x="905" y="191"/>
                      </a:lnTo>
                      <a:lnTo>
                        <a:pt x="906" y="180"/>
                      </a:lnTo>
                      <a:lnTo>
                        <a:pt x="902" y="165"/>
                      </a:lnTo>
                      <a:lnTo>
                        <a:pt x="896" y="155"/>
                      </a:lnTo>
                      <a:lnTo>
                        <a:pt x="889" y="145"/>
                      </a:lnTo>
                      <a:lnTo>
                        <a:pt x="881" y="135"/>
                      </a:lnTo>
                      <a:lnTo>
                        <a:pt x="880" y="124"/>
                      </a:lnTo>
                      <a:lnTo>
                        <a:pt x="877" y="118"/>
                      </a:lnTo>
                      <a:lnTo>
                        <a:pt x="870" y="112"/>
                      </a:lnTo>
                      <a:lnTo>
                        <a:pt x="878" y="104"/>
                      </a:lnTo>
                      <a:lnTo>
                        <a:pt x="877" y="96"/>
                      </a:lnTo>
                      <a:lnTo>
                        <a:pt x="875" y="88"/>
                      </a:lnTo>
                      <a:lnTo>
                        <a:pt x="871" y="81"/>
                      </a:lnTo>
                      <a:lnTo>
                        <a:pt x="874" y="70"/>
                      </a:lnTo>
                      <a:lnTo>
                        <a:pt x="876" y="62"/>
                      </a:lnTo>
                      <a:lnTo>
                        <a:pt x="880" y="44"/>
                      </a:lnTo>
                      <a:lnTo>
                        <a:pt x="873" y="27"/>
                      </a:lnTo>
                      <a:lnTo>
                        <a:pt x="861" y="15"/>
                      </a:lnTo>
                      <a:lnTo>
                        <a:pt x="847" y="11"/>
                      </a:lnTo>
                      <a:lnTo>
                        <a:pt x="823" y="5"/>
                      </a:lnTo>
                      <a:lnTo>
                        <a:pt x="804" y="1"/>
                      </a:lnTo>
                      <a:lnTo>
                        <a:pt x="788" y="0"/>
                      </a:lnTo>
                      <a:lnTo>
                        <a:pt x="773" y="4"/>
                      </a:lnTo>
                      <a:lnTo>
                        <a:pt x="747" y="16"/>
                      </a:lnTo>
                      <a:lnTo>
                        <a:pt x="739" y="18"/>
                      </a:lnTo>
                      <a:lnTo>
                        <a:pt x="725" y="19"/>
                      </a:lnTo>
                      <a:lnTo>
                        <a:pt x="704" y="18"/>
                      </a:lnTo>
                      <a:lnTo>
                        <a:pt x="693" y="15"/>
                      </a:lnTo>
                      <a:lnTo>
                        <a:pt x="677" y="9"/>
                      </a:lnTo>
                      <a:lnTo>
                        <a:pt x="658" y="4"/>
                      </a:lnTo>
                      <a:lnTo>
                        <a:pt x="647" y="5"/>
                      </a:lnTo>
                      <a:lnTo>
                        <a:pt x="640" y="8"/>
                      </a:lnTo>
                      <a:lnTo>
                        <a:pt x="636" y="14"/>
                      </a:lnTo>
                      <a:lnTo>
                        <a:pt x="636" y="23"/>
                      </a:lnTo>
                      <a:lnTo>
                        <a:pt x="641" y="34"/>
                      </a:lnTo>
                      <a:lnTo>
                        <a:pt x="655" y="51"/>
                      </a:lnTo>
                    </a:path>
                  </a:pathLst>
                </a:custGeom>
                <a:solidFill>
                  <a:schemeClr val="tx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69" name="Freeform 89"/>
                <p:cNvSpPr>
                  <a:spLocks/>
                </p:cNvSpPr>
                <p:nvPr/>
              </p:nvSpPr>
              <p:spPr bwMode="auto">
                <a:xfrm>
                  <a:off x="3802" y="3195"/>
                  <a:ext cx="106" cy="236"/>
                </a:xfrm>
                <a:custGeom>
                  <a:avLst/>
                  <a:gdLst/>
                  <a:ahLst/>
                  <a:cxnLst>
                    <a:cxn ang="0">
                      <a:pos x="35" y="8"/>
                    </a:cxn>
                    <a:cxn ang="0">
                      <a:pos x="30" y="60"/>
                    </a:cxn>
                    <a:cxn ang="0">
                      <a:pos x="21" y="86"/>
                    </a:cxn>
                    <a:cxn ang="0">
                      <a:pos x="11" y="106"/>
                    </a:cxn>
                    <a:cxn ang="0">
                      <a:pos x="3" y="129"/>
                    </a:cxn>
                    <a:cxn ang="0">
                      <a:pos x="0" y="157"/>
                    </a:cxn>
                    <a:cxn ang="0">
                      <a:pos x="0" y="178"/>
                    </a:cxn>
                    <a:cxn ang="0">
                      <a:pos x="7" y="210"/>
                    </a:cxn>
                    <a:cxn ang="0">
                      <a:pos x="9" y="228"/>
                    </a:cxn>
                    <a:cxn ang="0">
                      <a:pos x="21" y="233"/>
                    </a:cxn>
                    <a:cxn ang="0">
                      <a:pos x="37" y="235"/>
                    </a:cxn>
                    <a:cxn ang="0">
                      <a:pos x="52" y="232"/>
                    </a:cxn>
                    <a:cxn ang="0">
                      <a:pos x="64" y="227"/>
                    </a:cxn>
                    <a:cxn ang="0">
                      <a:pos x="68" y="220"/>
                    </a:cxn>
                    <a:cxn ang="0">
                      <a:pos x="58" y="195"/>
                    </a:cxn>
                    <a:cxn ang="0">
                      <a:pos x="52" y="163"/>
                    </a:cxn>
                    <a:cxn ang="0">
                      <a:pos x="49" y="133"/>
                    </a:cxn>
                    <a:cxn ang="0">
                      <a:pos x="51" y="107"/>
                    </a:cxn>
                    <a:cxn ang="0">
                      <a:pos x="72" y="73"/>
                    </a:cxn>
                    <a:cxn ang="0">
                      <a:pos x="94" y="30"/>
                    </a:cxn>
                    <a:cxn ang="0">
                      <a:pos x="105" y="0"/>
                    </a:cxn>
                    <a:cxn ang="0">
                      <a:pos x="35" y="8"/>
                    </a:cxn>
                  </a:cxnLst>
                  <a:rect l="0" t="0" r="r" b="b"/>
                  <a:pathLst>
                    <a:path w="106" h="236">
                      <a:moveTo>
                        <a:pt x="35" y="8"/>
                      </a:moveTo>
                      <a:lnTo>
                        <a:pt x="30" y="60"/>
                      </a:lnTo>
                      <a:lnTo>
                        <a:pt x="21" y="86"/>
                      </a:lnTo>
                      <a:lnTo>
                        <a:pt x="11" y="106"/>
                      </a:lnTo>
                      <a:lnTo>
                        <a:pt x="3" y="129"/>
                      </a:lnTo>
                      <a:lnTo>
                        <a:pt x="0" y="157"/>
                      </a:lnTo>
                      <a:lnTo>
                        <a:pt x="0" y="178"/>
                      </a:lnTo>
                      <a:lnTo>
                        <a:pt x="7" y="210"/>
                      </a:lnTo>
                      <a:lnTo>
                        <a:pt x="9" y="228"/>
                      </a:lnTo>
                      <a:lnTo>
                        <a:pt x="21" y="233"/>
                      </a:lnTo>
                      <a:lnTo>
                        <a:pt x="37" y="235"/>
                      </a:lnTo>
                      <a:lnTo>
                        <a:pt x="52" y="232"/>
                      </a:lnTo>
                      <a:lnTo>
                        <a:pt x="64" y="227"/>
                      </a:lnTo>
                      <a:lnTo>
                        <a:pt x="68" y="220"/>
                      </a:lnTo>
                      <a:lnTo>
                        <a:pt x="58" y="195"/>
                      </a:lnTo>
                      <a:lnTo>
                        <a:pt x="52" y="163"/>
                      </a:lnTo>
                      <a:lnTo>
                        <a:pt x="49" y="133"/>
                      </a:lnTo>
                      <a:lnTo>
                        <a:pt x="51" y="107"/>
                      </a:lnTo>
                      <a:lnTo>
                        <a:pt x="72" y="73"/>
                      </a:lnTo>
                      <a:lnTo>
                        <a:pt x="94" y="30"/>
                      </a:lnTo>
                      <a:lnTo>
                        <a:pt x="105" y="0"/>
                      </a:lnTo>
                      <a:lnTo>
                        <a:pt x="35" y="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70" name="Freeform 90"/>
                <p:cNvSpPr>
                  <a:spLocks/>
                </p:cNvSpPr>
                <p:nvPr/>
              </p:nvSpPr>
              <p:spPr bwMode="auto">
                <a:xfrm>
                  <a:off x="3662" y="3119"/>
                  <a:ext cx="362" cy="173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" y="158"/>
                    </a:cxn>
                    <a:cxn ang="0">
                      <a:pos x="16" y="161"/>
                    </a:cxn>
                    <a:cxn ang="0">
                      <a:pos x="21" y="168"/>
                    </a:cxn>
                    <a:cxn ang="0">
                      <a:pos x="25" y="172"/>
                    </a:cxn>
                    <a:cxn ang="0">
                      <a:pos x="31" y="170"/>
                    </a:cxn>
                    <a:cxn ang="0">
                      <a:pos x="31" y="163"/>
                    </a:cxn>
                    <a:cxn ang="0">
                      <a:pos x="31" y="155"/>
                    </a:cxn>
                    <a:cxn ang="0">
                      <a:pos x="45" y="154"/>
                    </a:cxn>
                    <a:cxn ang="0">
                      <a:pos x="50" y="157"/>
                    </a:cxn>
                    <a:cxn ang="0">
                      <a:pos x="58" y="166"/>
                    </a:cxn>
                    <a:cxn ang="0">
                      <a:pos x="64" y="166"/>
                    </a:cxn>
                    <a:cxn ang="0">
                      <a:pos x="70" y="164"/>
                    </a:cxn>
                    <a:cxn ang="0">
                      <a:pos x="68" y="155"/>
                    </a:cxn>
                    <a:cxn ang="0">
                      <a:pos x="64" y="144"/>
                    </a:cxn>
                    <a:cxn ang="0">
                      <a:pos x="73" y="140"/>
                    </a:cxn>
                    <a:cxn ang="0">
                      <a:pos x="83" y="136"/>
                    </a:cxn>
                    <a:cxn ang="0">
                      <a:pos x="91" y="130"/>
                    </a:cxn>
                    <a:cxn ang="0">
                      <a:pos x="99" y="121"/>
                    </a:cxn>
                    <a:cxn ang="0">
                      <a:pos x="105" y="112"/>
                    </a:cxn>
                    <a:cxn ang="0">
                      <a:pos x="106" y="106"/>
                    </a:cxn>
                    <a:cxn ang="0">
                      <a:pos x="127" y="110"/>
                    </a:cxn>
                    <a:cxn ang="0">
                      <a:pos x="144" y="113"/>
                    </a:cxn>
                    <a:cxn ang="0">
                      <a:pos x="161" y="114"/>
                    </a:cxn>
                    <a:cxn ang="0">
                      <a:pos x="181" y="116"/>
                    </a:cxn>
                    <a:cxn ang="0">
                      <a:pos x="203" y="115"/>
                    </a:cxn>
                    <a:cxn ang="0">
                      <a:pos x="231" y="113"/>
                    </a:cxn>
                    <a:cxn ang="0">
                      <a:pos x="282" y="99"/>
                    </a:cxn>
                    <a:cxn ang="0">
                      <a:pos x="307" y="88"/>
                    </a:cxn>
                    <a:cxn ang="0">
                      <a:pos x="335" y="77"/>
                    </a:cxn>
                    <a:cxn ang="0">
                      <a:pos x="361" y="63"/>
                    </a:cxn>
                    <a:cxn ang="0">
                      <a:pos x="361" y="0"/>
                    </a:cxn>
                    <a:cxn ang="0">
                      <a:pos x="3" y="0"/>
                    </a:cxn>
                    <a:cxn ang="0">
                      <a:pos x="0" y="155"/>
                    </a:cxn>
                  </a:cxnLst>
                  <a:rect l="0" t="0" r="r" b="b"/>
                  <a:pathLst>
                    <a:path w="362" h="173">
                      <a:moveTo>
                        <a:pt x="0" y="155"/>
                      </a:moveTo>
                      <a:lnTo>
                        <a:pt x="7" y="158"/>
                      </a:lnTo>
                      <a:lnTo>
                        <a:pt x="16" y="161"/>
                      </a:lnTo>
                      <a:lnTo>
                        <a:pt x="21" y="168"/>
                      </a:lnTo>
                      <a:lnTo>
                        <a:pt x="25" y="172"/>
                      </a:lnTo>
                      <a:lnTo>
                        <a:pt x="31" y="170"/>
                      </a:lnTo>
                      <a:lnTo>
                        <a:pt x="31" y="163"/>
                      </a:lnTo>
                      <a:lnTo>
                        <a:pt x="31" y="155"/>
                      </a:lnTo>
                      <a:lnTo>
                        <a:pt x="45" y="154"/>
                      </a:lnTo>
                      <a:lnTo>
                        <a:pt x="50" y="157"/>
                      </a:lnTo>
                      <a:lnTo>
                        <a:pt x="58" y="166"/>
                      </a:lnTo>
                      <a:lnTo>
                        <a:pt x="64" y="166"/>
                      </a:lnTo>
                      <a:lnTo>
                        <a:pt x="70" y="164"/>
                      </a:lnTo>
                      <a:lnTo>
                        <a:pt x="68" y="155"/>
                      </a:lnTo>
                      <a:lnTo>
                        <a:pt x="64" y="144"/>
                      </a:lnTo>
                      <a:lnTo>
                        <a:pt x="73" y="140"/>
                      </a:lnTo>
                      <a:lnTo>
                        <a:pt x="83" y="136"/>
                      </a:lnTo>
                      <a:lnTo>
                        <a:pt x="91" y="130"/>
                      </a:lnTo>
                      <a:lnTo>
                        <a:pt x="99" y="121"/>
                      </a:lnTo>
                      <a:lnTo>
                        <a:pt x="105" y="112"/>
                      </a:lnTo>
                      <a:lnTo>
                        <a:pt x="106" y="106"/>
                      </a:lnTo>
                      <a:lnTo>
                        <a:pt x="127" y="110"/>
                      </a:lnTo>
                      <a:lnTo>
                        <a:pt x="144" y="113"/>
                      </a:lnTo>
                      <a:lnTo>
                        <a:pt x="161" y="114"/>
                      </a:lnTo>
                      <a:lnTo>
                        <a:pt x="181" y="116"/>
                      </a:lnTo>
                      <a:lnTo>
                        <a:pt x="203" y="115"/>
                      </a:lnTo>
                      <a:lnTo>
                        <a:pt x="231" y="113"/>
                      </a:lnTo>
                      <a:lnTo>
                        <a:pt x="282" y="99"/>
                      </a:lnTo>
                      <a:lnTo>
                        <a:pt x="307" y="88"/>
                      </a:lnTo>
                      <a:lnTo>
                        <a:pt x="335" y="77"/>
                      </a:lnTo>
                      <a:lnTo>
                        <a:pt x="361" y="63"/>
                      </a:lnTo>
                      <a:lnTo>
                        <a:pt x="361" y="0"/>
                      </a:lnTo>
                      <a:lnTo>
                        <a:pt x="3" y="0"/>
                      </a:lnTo>
                      <a:lnTo>
                        <a:pt x="0" y="15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71" name="Freeform 91"/>
                <p:cNvSpPr>
                  <a:spLocks/>
                </p:cNvSpPr>
                <p:nvPr/>
              </p:nvSpPr>
              <p:spPr bwMode="auto">
                <a:xfrm>
                  <a:off x="3596" y="2822"/>
                  <a:ext cx="499" cy="671"/>
                </a:xfrm>
                <a:custGeom>
                  <a:avLst/>
                  <a:gdLst/>
                  <a:ahLst/>
                  <a:cxnLst>
                    <a:cxn ang="0">
                      <a:pos x="7" y="670"/>
                    </a:cxn>
                    <a:cxn ang="0">
                      <a:pos x="50" y="665"/>
                    </a:cxn>
                    <a:cxn ang="0">
                      <a:pos x="31" y="566"/>
                    </a:cxn>
                    <a:cxn ang="0">
                      <a:pos x="48" y="501"/>
                    </a:cxn>
                    <a:cxn ang="0">
                      <a:pos x="93" y="405"/>
                    </a:cxn>
                    <a:cxn ang="0">
                      <a:pos x="155" y="360"/>
                    </a:cxn>
                    <a:cxn ang="0">
                      <a:pos x="200" y="371"/>
                    </a:cxn>
                    <a:cxn ang="0">
                      <a:pos x="240" y="385"/>
                    </a:cxn>
                    <a:cxn ang="0">
                      <a:pos x="285" y="382"/>
                    </a:cxn>
                    <a:cxn ang="0">
                      <a:pos x="333" y="355"/>
                    </a:cxn>
                    <a:cxn ang="0">
                      <a:pos x="374" y="332"/>
                    </a:cxn>
                    <a:cxn ang="0">
                      <a:pos x="393" y="376"/>
                    </a:cxn>
                    <a:cxn ang="0">
                      <a:pos x="383" y="418"/>
                    </a:cxn>
                    <a:cxn ang="0">
                      <a:pos x="372" y="448"/>
                    </a:cxn>
                    <a:cxn ang="0">
                      <a:pos x="365" y="511"/>
                    </a:cxn>
                    <a:cxn ang="0">
                      <a:pos x="367" y="598"/>
                    </a:cxn>
                    <a:cxn ang="0">
                      <a:pos x="376" y="628"/>
                    </a:cxn>
                    <a:cxn ang="0">
                      <a:pos x="399" y="624"/>
                    </a:cxn>
                    <a:cxn ang="0">
                      <a:pos x="383" y="551"/>
                    </a:cxn>
                    <a:cxn ang="0">
                      <a:pos x="381" y="518"/>
                    </a:cxn>
                    <a:cxn ang="0">
                      <a:pos x="414" y="443"/>
                    </a:cxn>
                    <a:cxn ang="0">
                      <a:pos x="463" y="332"/>
                    </a:cxn>
                    <a:cxn ang="0">
                      <a:pos x="498" y="207"/>
                    </a:cxn>
                    <a:cxn ang="0">
                      <a:pos x="486" y="169"/>
                    </a:cxn>
                    <a:cxn ang="0">
                      <a:pos x="497" y="136"/>
                    </a:cxn>
                    <a:cxn ang="0">
                      <a:pos x="486" y="105"/>
                    </a:cxn>
                    <a:cxn ang="0">
                      <a:pos x="461" y="107"/>
                    </a:cxn>
                    <a:cxn ang="0">
                      <a:pos x="447" y="91"/>
                    </a:cxn>
                    <a:cxn ang="0">
                      <a:pos x="434" y="74"/>
                    </a:cxn>
                    <a:cxn ang="0">
                      <a:pos x="441" y="39"/>
                    </a:cxn>
                    <a:cxn ang="0">
                      <a:pos x="448" y="0"/>
                    </a:cxn>
                    <a:cxn ang="0">
                      <a:pos x="367" y="14"/>
                    </a:cxn>
                    <a:cxn ang="0">
                      <a:pos x="358" y="36"/>
                    </a:cxn>
                    <a:cxn ang="0">
                      <a:pos x="376" y="80"/>
                    </a:cxn>
                    <a:cxn ang="0">
                      <a:pos x="377" y="141"/>
                    </a:cxn>
                    <a:cxn ang="0">
                      <a:pos x="370" y="183"/>
                    </a:cxn>
                    <a:cxn ang="0">
                      <a:pos x="340" y="227"/>
                    </a:cxn>
                    <a:cxn ang="0">
                      <a:pos x="323" y="273"/>
                    </a:cxn>
                    <a:cxn ang="0">
                      <a:pos x="281" y="285"/>
                    </a:cxn>
                    <a:cxn ang="0">
                      <a:pos x="238" y="254"/>
                    </a:cxn>
                    <a:cxn ang="0">
                      <a:pos x="231" y="206"/>
                    </a:cxn>
                    <a:cxn ang="0">
                      <a:pos x="215" y="171"/>
                    </a:cxn>
                    <a:cxn ang="0">
                      <a:pos x="203" y="110"/>
                    </a:cxn>
                    <a:cxn ang="0">
                      <a:pos x="182" y="79"/>
                    </a:cxn>
                    <a:cxn ang="0">
                      <a:pos x="141" y="64"/>
                    </a:cxn>
                    <a:cxn ang="0">
                      <a:pos x="114" y="66"/>
                    </a:cxn>
                    <a:cxn ang="0">
                      <a:pos x="116" y="89"/>
                    </a:cxn>
                    <a:cxn ang="0">
                      <a:pos x="146" y="110"/>
                    </a:cxn>
                    <a:cxn ang="0">
                      <a:pos x="119" y="122"/>
                    </a:cxn>
                    <a:cxn ang="0">
                      <a:pos x="93" y="136"/>
                    </a:cxn>
                    <a:cxn ang="0">
                      <a:pos x="89" y="178"/>
                    </a:cxn>
                    <a:cxn ang="0">
                      <a:pos x="50" y="219"/>
                    </a:cxn>
                    <a:cxn ang="0">
                      <a:pos x="27" y="259"/>
                    </a:cxn>
                    <a:cxn ang="0">
                      <a:pos x="34" y="327"/>
                    </a:cxn>
                    <a:cxn ang="0">
                      <a:pos x="0" y="607"/>
                    </a:cxn>
                  </a:cxnLst>
                  <a:rect l="0" t="0" r="r" b="b"/>
                  <a:pathLst>
                    <a:path w="499" h="671">
                      <a:moveTo>
                        <a:pt x="0" y="607"/>
                      </a:moveTo>
                      <a:lnTo>
                        <a:pt x="7" y="670"/>
                      </a:lnTo>
                      <a:lnTo>
                        <a:pt x="41" y="670"/>
                      </a:lnTo>
                      <a:lnTo>
                        <a:pt x="50" y="665"/>
                      </a:lnTo>
                      <a:lnTo>
                        <a:pt x="31" y="623"/>
                      </a:lnTo>
                      <a:lnTo>
                        <a:pt x="31" y="566"/>
                      </a:lnTo>
                      <a:lnTo>
                        <a:pt x="39" y="532"/>
                      </a:lnTo>
                      <a:lnTo>
                        <a:pt x="48" y="501"/>
                      </a:lnTo>
                      <a:lnTo>
                        <a:pt x="76" y="431"/>
                      </a:lnTo>
                      <a:lnTo>
                        <a:pt x="93" y="405"/>
                      </a:lnTo>
                      <a:lnTo>
                        <a:pt x="123" y="383"/>
                      </a:lnTo>
                      <a:lnTo>
                        <a:pt x="155" y="360"/>
                      </a:lnTo>
                      <a:lnTo>
                        <a:pt x="171" y="357"/>
                      </a:lnTo>
                      <a:lnTo>
                        <a:pt x="200" y="371"/>
                      </a:lnTo>
                      <a:lnTo>
                        <a:pt x="219" y="381"/>
                      </a:lnTo>
                      <a:lnTo>
                        <a:pt x="240" y="385"/>
                      </a:lnTo>
                      <a:lnTo>
                        <a:pt x="263" y="386"/>
                      </a:lnTo>
                      <a:lnTo>
                        <a:pt x="285" y="382"/>
                      </a:lnTo>
                      <a:lnTo>
                        <a:pt x="309" y="372"/>
                      </a:lnTo>
                      <a:lnTo>
                        <a:pt x="333" y="355"/>
                      </a:lnTo>
                      <a:lnTo>
                        <a:pt x="361" y="339"/>
                      </a:lnTo>
                      <a:lnTo>
                        <a:pt x="374" y="332"/>
                      </a:lnTo>
                      <a:lnTo>
                        <a:pt x="390" y="367"/>
                      </a:lnTo>
                      <a:lnTo>
                        <a:pt x="393" y="376"/>
                      </a:lnTo>
                      <a:lnTo>
                        <a:pt x="388" y="401"/>
                      </a:lnTo>
                      <a:lnTo>
                        <a:pt x="383" y="418"/>
                      </a:lnTo>
                      <a:lnTo>
                        <a:pt x="377" y="433"/>
                      </a:lnTo>
                      <a:lnTo>
                        <a:pt x="372" y="448"/>
                      </a:lnTo>
                      <a:lnTo>
                        <a:pt x="370" y="469"/>
                      </a:lnTo>
                      <a:lnTo>
                        <a:pt x="365" y="511"/>
                      </a:lnTo>
                      <a:lnTo>
                        <a:pt x="367" y="556"/>
                      </a:lnTo>
                      <a:lnTo>
                        <a:pt x="367" y="598"/>
                      </a:lnTo>
                      <a:lnTo>
                        <a:pt x="370" y="607"/>
                      </a:lnTo>
                      <a:lnTo>
                        <a:pt x="376" y="628"/>
                      </a:lnTo>
                      <a:lnTo>
                        <a:pt x="387" y="627"/>
                      </a:lnTo>
                      <a:lnTo>
                        <a:pt x="399" y="624"/>
                      </a:lnTo>
                      <a:lnTo>
                        <a:pt x="413" y="616"/>
                      </a:lnTo>
                      <a:lnTo>
                        <a:pt x="383" y="551"/>
                      </a:lnTo>
                      <a:lnTo>
                        <a:pt x="380" y="535"/>
                      </a:lnTo>
                      <a:lnTo>
                        <a:pt x="381" y="518"/>
                      </a:lnTo>
                      <a:lnTo>
                        <a:pt x="395" y="479"/>
                      </a:lnTo>
                      <a:lnTo>
                        <a:pt x="414" y="443"/>
                      </a:lnTo>
                      <a:lnTo>
                        <a:pt x="434" y="406"/>
                      </a:lnTo>
                      <a:lnTo>
                        <a:pt x="463" y="332"/>
                      </a:lnTo>
                      <a:lnTo>
                        <a:pt x="495" y="239"/>
                      </a:lnTo>
                      <a:lnTo>
                        <a:pt x="498" y="207"/>
                      </a:lnTo>
                      <a:lnTo>
                        <a:pt x="493" y="180"/>
                      </a:lnTo>
                      <a:lnTo>
                        <a:pt x="486" y="169"/>
                      </a:lnTo>
                      <a:lnTo>
                        <a:pt x="492" y="154"/>
                      </a:lnTo>
                      <a:lnTo>
                        <a:pt x="497" y="136"/>
                      </a:lnTo>
                      <a:lnTo>
                        <a:pt x="496" y="121"/>
                      </a:lnTo>
                      <a:lnTo>
                        <a:pt x="486" y="105"/>
                      </a:lnTo>
                      <a:lnTo>
                        <a:pt x="474" y="103"/>
                      </a:lnTo>
                      <a:lnTo>
                        <a:pt x="461" y="107"/>
                      </a:lnTo>
                      <a:lnTo>
                        <a:pt x="455" y="100"/>
                      </a:lnTo>
                      <a:lnTo>
                        <a:pt x="447" y="91"/>
                      </a:lnTo>
                      <a:lnTo>
                        <a:pt x="440" y="84"/>
                      </a:lnTo>
                      <a:lnTo>
                        <a:pt x="434" y="74"/>
                      </a:lnTo>
                      <a:lnTo>
                        <a:pt x="432" y="58"/>
                      </a:lnTo>
                      <a:lnTo>
                        <a:pt x="441" y="39"/>
                      </a:lnTo>
                      <a:lnTo>
                        <a:pt x="448" y="17"/>
                      </a:lnTo>
                      <a:lnTo>
                        <a:pt x="448" y="0"/>
                      </a:lnTo>
                      <a:lnTo>
                        <a:pt x="405" y="7"/>
                      </a:lnTo>
                      <a:lnTo>
                        <a:pt x="367" y="14"/>
                      </a:lnTo>
                      <a:lnTo>
                        <a:pt x="349" y="18"/>
                      </a:lnTo>
                      <a:lnTo>
                        <a:pt x="358" y="36"/>
                      </a:lnTo>
                      <a:lnTo>
                        <a:pt x="374" y="56"/>
                      </a:lnTo>
                      <a:lnTo>
                        <a:pt x="376" y="80"/>
                      </a:lnTo>
                      <a:lnTo>
                        <a:pt x="370" y="103"/>
                      </a:lnTo>
                      <a:lnTo>
                        <a:pt x="377" y="141"/>
                      </a:lnTo>
                      <a:lnTo>
                        <a:pt x="376" y="163"/>
                      </a:lnTo>
                      <a:lnTo>
                        <a:pt x="370" y="183"/>
                      </a:lnTo>
                      <a:lnTo>
                        <a:pt x="352" y="202"/>
                      </a:lnTo>
                      <a:lnTo>
                        <a:pt x="340" y="227"/>
                      </a:lnTo>
                      <a:lnTo>
                        <a:pt x="331" y="251"/>
                      </a:lnTo>
                      <a:lnTo>
                        <a:pt x="323" y="273"/>
                      </a:lnTo>
                      <a:lnTo>
                        <a:pt x="308" y="287"/>
                      </a:lnTo>
                      <a:lnTo>
                        <a:pt x="281" y="285"/>
                      </a:lnTo>
                      <a:lnTo>
                        <a:pt x="255" y="273"/>
                      </a:lnTo>
                      <a:lnTo>
                        <a:pt x="238" y="254"/>
                      </a:lnTo>
                      <a:lnTo>
                        <a:pt x="229" y="230"/>
                      </a:lnTo>
                      <a:lnTo>
                        <a:pt x="231" y="206"/>
                      </a:lnTo>
                      <a:lnTo>
                        <a:pt x="233" y="189"/>
                      </a:lnTo>
                      <a:lnTo>
                        <a:pt x="215" y="171"/>
                      </a:lnTo>
                      <a:lnTo>
                        <a:pt x="203" y="133"/>
                      </a:lnTo>
                      <a:lnTo>
                        <a:pt x="203" y="110"/>
                      </a:lnTo>
                      <a:lnTo>
                        <a:pt x="196" y="91"/>
                      </a:lnTo>
                      <a:lnTo>
                        <a:pt x="182" y="79"/>
                      </a:lnTo>
                      <a:lnTo>
                        <a:pt x="162" y="71"/>
                      </a:lnTo>
                      <a:lnTo>
                        <a:pt x="141" y="64"/>
                      </a:lnTo>
                      <a:lnTo>
                        <a:pt x="126" y="62"/>
                      </a:lnTo>
                      <a:lnTo>
                        <a:pt x="114" y="66"/>
                      </a:lnTo>
                      <a:lnTo>
                        <a:pt x="112" y="77"/>
                      </a:lnTo>
                      <a:lnTo>
                        <a:pt x="116" y="89"/>
                      </a:lnTo>
                      <a:lnTo>
                        <a:pt x="130" y="98"/>
                      </a:lnTo>
                      <a:lnTo>
                        <a:pt x="146" y="110"/>
                      </a:lnTo>
                      <a:lnTo>
                        <a:pt x="133" y="117"/>
                      </a:lnTo>
                      <a:lnTo>
                        <a:pt x="119" y="122"/>
                      </a:lnTo>
                      <a:lnTo>
                        <a:pt x="101" y="127"/>
                      </a:lnTo>
                      <a:lnTo>
                        <a:pt x="93" y="136"/>
                      </a:lnTo>
                      <a:lnTo>
                        <a:pt x="90" y="149"/>
                      </a:lnTo>
                      <a:lnTo>
                        <a:pt x="89" y="178"/>
                      </a:lnTo>
                      <a:lnTo>
                        <a:pt x="76" y="194"/>
                      </a:lnTo>
                      <a:lnTo>
                        <a:pt x="50" y="219"/>
                      </a:lnTo>
                      <a:lnTo>
                        <a:pt x="35" y="239"/>
                      </a:lnTo>
                      <a:lnTo>
                        <a:pt x="27" y="259"/>
                      </a:lnTo>
                      <a:lnTo>
                        <a:pt x="29" y="290"/>
                      </a:lnTo>
                      <a:lnTo>
                        <a:pt x="34" y="327"/>
                      </a:lnTo>
                      <a:lnTo>
                        <a:pt x="21" y="406"/>
                      </a:lnTo>
                      <a:lnTo>
                        <a:pt x="0" y="607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20575" name="Group 95"/>
                <p:cNvGrpSpPr>
                  <a:grpSpLocks/>
                </p:cNvGrpSpPr>
                <p:nvPr/>
              </p:nvGrpSpPr>
              <p:grpSpPr bwMode="auto">
                <a:xfrm>
                  <a:off x="4191" y="2857"/>
                  <a:ext cx="50" cy="29"/>
                  <a:chOff x="4191" y="2857"/>
                  <a:chExt cx="50" cy="29"/>
                </a:xfrm>
              </p:grpSpPr>
              <p:sp>
                <p:nvSpPr>
                  <p:cNvPr id="20572" name="Freeform 92"/>
                  <p:cNvSpPr>
                    <a:spLocks/>
                  </p:cNvSpPr>
                  <p:nvPr/>
                </p:nvSpPr>
                <p:spPr bwMode="auto">
                  <a:xfrm>
                    <a:off x="4191" y="2857"/>
                    <a:ext cx="50" cy="29"/>
                  </a:xfrm>
                  <a:custGeom>
                    <a:avLst/>
                    <a:gdLst/>
                    <a:ahLst/>
                    <a:cxnLst>
                      <a:cxn ang="0">
                        <a:pos x="0" y="6"/>
                      </a:cxn>
                      <a:cxn ang="0">
                        <a:pos x="8" y="2"/>
                      </a:cxn>
                      <a:cxn ang="0">
                        <a:pos x="19" y="0"/>
                      </a:cxn>
                      <a:cxn ang="0">
                        <a:pos x="32" y="2"/>
                      </a:cxn>
                      <a:cxn ang="0">
                        <a:pos x="38" y="7"/>
                      </a:cxn>
                      <a:cxn ang="0">
                        <a:pos x="42" y="12"/>
                      </a:cxn>
                      <a:cxn ang="0">
                        <a:pos x="46" y="21"/>
                      </a:cxn>
                      <a:cxn ang="0">
                        <a:pos x="49" y="27"/>
                      </a:cxn>
                      <a:cxn ang="0">
                        <a:pos x="36" y="28"/>
                      </a:cxn>
                      <a:cxn ang="0">
                        <a:pos x="23" y="26"/>
                      </a:cxn>
                      <a:cxn ang="0">
                        <a:pos x="11" y="22"/>
                      </a:cxn>
                      <a:cxn ang="0">
                        <a:pos x="3" y="14"/>
                      </a:cxn>
                      <a:cxn ang="0">
                        <a:pos x="0" y="6"/>
                      </a:cxn>
                    </a:cxnLst>
                    <a:rect l="0" t="0" r="r" b="b"/>
                    <a:pathLst>
                      <a:path w="50" h="29">
                        <a:moveTo>
                          <a:pt x="0" y="6"/>
                        </a:moveTo>
                        <a:lnTo>
                          <a:pt x="8" y="2"/>
                        </a:lnTo>
                        <a:lnTo>
                          <a:pt x="19" y="0"/>
                        </a:lnTo>
                        <a:lnTo>
                          <a:pt x="32" y="2"/>
                        </a:lnTo>
                        <a:lnTo>
                          <a:pt x="38" y="7"/>
                        </a:lnTo>
                        <a:lnTo>
                          <a:pt x="42" y="12"/>
                        </a:lnTo>
                        <a:lnTo>
                          <a:pt x="46" y="21"/>
                        </a:lnTo>
                        <a:lnTo>
                          <a:pt x="49" y="27"/>
                        </a:lnTo>
                        <a:lnTo>
                          <a:pt x="36" y="28"/>
                        </a:lnTo>
                        <a:lnTo>
                          <a:pt x="23" y="26"/>
                        </a:lnTo>
                        <a:lnTo>
                          <a:pt x="11" y="22"/>
                        </a:lnTo>
                        <a:lnTo>
                          <a:pt x="3" y="14"/>
                        </a:lnTo>
                        <a:lnTo>
                          <a:pt x="0" y="6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73" name="Freeform 93"/>
                  <p:cNvSpPr>
                    <a:spLocks/>
                  </p:cNvSpPr>
                  <p:nvPr/>
                </p:nvSpPr>
                <p:spPr bwMode="auto">
                  <a:xfrm>
                    <a:off x="4202" y="2863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1"/>
                      </a:cxn>
                      <a:cxn ang="0">
                        <a:pos x="11" y="0"/>
                      </a:cxn>
                      <a:cxn ang="0">
                        <a:pos x="19" y="1"/>
                      </a:cxn>
                      <a:cxn ang="0">
                        <a:pos x="24" y="4"/>
                      </a:cxn>
                      <a:cxn ang="0">
                        <a:pos x="26" y="7"/>
                      </a:cxn>
                      <a:cxn ang="0">
                        <a:pos x="29" y="13"/>
                      </a:cxn>
                      <a:cxn ang="0">
                        <a:pos x="30" y="16"/>
                      </a:cxn>
                      <a:cxn ang="0">
                        <a:pos x="22" y="17"/>
                      </a:cxn>
                      <a:cxn ang="0">
                        <a:pos x="14" y="16"/>
                      </a:cxn>
                      <a:cxn ang="0">
                        <a:pos x="7" y="13"/>
                      </a:cxn>
                      <a:cxn ang="0">
                        <a:pos x="2" y="8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1" h="18">
                        <a:moveTo>
                          <a:pt x="0" y="3"/>
                        </a:moveTo>
                        <a:lnTo>
                          <a:pt x="5" y="1"/>
                        </a:lnTo>
                        <a:lnTo>
                          <a:pt x="11" y="0"/>
                        </a:lnTo>
                        <a:lnTo>
                          <a:pt x="19" y="1"/>
                        </a:lnTo>
                        <a:lnTo>
                          <a:pt x="24" y="4"/>
                        </a:lnTo>
                        <a:lnTo>
                          <a:pt x="26" y="7"/>
                        </a:lnTo>
                        <a:lnTo>
                          <a:pt x="29" y="13"/>
                        </a:lnTo>
                        <a:lnTo>
                          <a:pt x="30" y="16"/>
                        </a:lnTo>
                        <a:lnTo>
                          <a:pt x="22" y="17"/>
                        </a:lnTo>
                        <a:lnTo>
                          <a:pt x="14" y="16"/>
                        </a:lnTo>
                        <a:lnTo>
                          <a:pt x="7" y="13"/>
                        </a:lnTo>
                        <a:lnTo>
                          <a:pt x="2" y="8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7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213" y="2868"/>
                    <a:ext cx="7" cy="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0576" name="Freeform 96"/>
                <p:cNvSpPr>
                  <a:spLocks/>
                </p:cNvSpPr>
                <p:nvPr/>
              </p:nvSpPr>
              <p:spPr bwMode="auto">
                <a:xfrm>
                  <a:off x="4238" y="2788"/>
                  <a:ext cx="113" cy="166"/>
                </a:xfrm>
                <a:custGeom>
                  <a:avLst/>
                  <a:gdLst/>
                  <a:ahLst/>
                  <a:cxnLst>
                    <a:cxn ang="0">
                      <a:pos x="10" y="3"/>
                    </a:cxn>
                    <a:cxn ang="0">
                      <a:pos x="19" y="0"/>
                    </a:cxn>
                    <a:cxn ang="0">
                      <a:pos x="29" y="4"/>
                    </a:cxn>
                    <a:cxn ang="0">
                      <a:pos x="41" y="9"/>
                    </a:cxn>
                    <a:cxn ang="0">
                      <a:pos x="49" y="21"/>
                    </a:cxn>
                    <a:cxn ang="0">
                      <a:pos x="53" y="31"/>
                    </a:cxn>
                    <a:cxn ang="0">
                      <a:pos x="60" y="33"/>
                    </a:cxn>
                    <a:cxn ang="0">
                      <a:pos x="68" y="39"/>
                    </a:cxn>
                    <a:cxn ang="0">
                      <a:pos x="72" y="43"/>
                    </a:cxn>
                    <a:cxn ang="0">
                      <a:pos x="75" y="50"/>
                    </a:cxn>
                    <a:cxn ang="0">
                      <a:pos x="72" y="61"/>
                    </a:cxn>
                    <a:cxn ang="0">
                      <a:pos x="65" y="71"/>
                    </a:cxn>
                    <a:cxn ang="0">
                      <a:pos x="71" y="80"/>
                    </a:cxn>
                    <a:cxn ang="0">
                      <a:pos x="73" y="93"/>
                    </a:cxn>
                    <a:cxn ang="0">
                      <a:pos x="92" y="123"/>
                    </a:cxn>
                    <a:cxn ang="0">
                      <a:pos x="103" y="136"/>
                    </a:cxn>
                    <a:cxn ang="0">
                      <a:pos x="109" y="150"/>
                    </a:cxn>
                    <a:cxn ang="0">
                      <a:pos x="112" y="165"/>
                    </a:cxn>
                    <a:cxn ang="0">
                      <a:pos x="103" y="162"/>
                    </a:cxn>
                    <a:cxn ang="0">
                      <a:pos x="90" y="163"/>
                    </a:cxn>
                    <a:cxn ang="0">
                      <a:pos x="72" y="165"/>
                    </a:cxn>
                    <a:cxn ang="0">
                      <a:pos x="63" y="163"/>
                    </a:cxn>
                    <a:cxn ang="0">
                      <a:pos x="36" y="142"/>
                    </a:cxn>
                    <a:cxn ang="0">
                      <a:pos x="16" y="118"/>
                    </a:cxn>
                    <a:cxn ang="0">
                      <a:pos x="13" y="101"/>
                    </a:cxn>
                    <a:cxn ang="0">
                      <a:pos x="16" y="80"/>
                    </a:cxn>
                    <a:cxn ang="0">
                      <a:pos x="18" y="64"/>
                    </a:cxn>
                    <a:cxn ang="0">
                      <a:pos x="15" y="53"/>
                    </a:cxn>
                    <a:cxn ang="0">
                      <a:pos x="8" y="49"/>
                    </a:cxn>
                    <a:cxn ang="0">
                      <a:pos x="4" y="39"/>
                    </a:cxn>
                    <a:cxn ang="0">
                      <a:pos x="0" y="25"/>
                    </a:cxn>
                    <a:cxn ang="0">
                      <a:pos x="2" y="14"/>
                    </a:cxn>
                    <a:cxn ang="0">
                      <a:pos x="4" y="6"/>
                    </a:cxn>
                    <a:cxn ang="0">
                      <a:pos x="10" y="3"/>
                    </a:cxn>
                  </a:cxnLst>
                  <a:rect l="0" t="0" r="r" b="b"/>
                  <a:pathLst>
                    <a:path w="113" h="166">
                      <a:moveTo>
                        <a:pt x="10" y="3"/>
                      </a:moveTo>
                      <a:lnTo>
                        <a:pt x="19" y="0"/>
                      </a:lnTo>
                      <a:lnTo>
                        <a:pt x="29" y="4"/>
                      </a:lnTo>
                      <a:lnTo>
                        <a:pt x="41" y="9"/>
                      </a:lnTo>
                      <a:lnTo>
                        <a:pt x="49" y="21"/>
                      </a:lnTo>
                      <a:lnTo>
                        <a:pt x="53" y="31"/>
                      </a:lnTo>
                      <a:lnTo>
                        <a:pt x="60" y="33"/>
                      </a:lnTo>
                      <a:lnTo>
                        <a:pt x="68" y="39"/>
                      </a:lnTo>
                      <a:lnTo>
                        <a:pt x="72" y="43"/>
                      </a:lnTo>
                      <a:lnTo>
                        <a:pt x="75" y="50"/>
                      </a:lnTo>
                      <a:lnTo>
                        <a:pt x="72" y="61"/>
                      </a:lnTo>
                      <a:lnTo>
                        <a:pt x="65" y="71"/>
                      </a:lnTo>
                      <a:lnTo>
                        <a:pt x="71" y="80"/>
                      </a:lnTo>
                      <a:lnTo>
                        <a:pt x="73" y="93"/>
                      </a:lnTo>
                      <a:lnTo>
                        <a:pt x="92" y="123"/>
                      </a:lnTo>
                      <a:lnTo>
                        <a:pt x="103" y="136"/>
                      </a:lnTo>
                      <a:lnTo>
                        <a:pt x="109" y="150"/>
                      </a:lnTo>
                      <a:lnTo>
                        <a:pt x="112" y="165"/>
                      </a:lnTo>
                      <a:lnTo>
                        <a:pt x="103" y="162"/>
                      </a:lnTo>
                      <a:lnTo>
                        <a:pt x="90" y="163"/>
                      </a:lnTo>
                      <a:lnTo>
                        <a:pt x="72" y="165"/>
                      </a:lnTo>
                      <a:lnTo>
                        <a:pt x="63" y="163"/>
                      </a:lnTo>
                      <a:lnTo>
                        <a:pt x="36" y="142"/>
                      </a:lnTo>
                      <a:lnTo>
                        <a:pt x="16" y="118"/>
                      </a:lnTo>
                      <a:lnTo>
                        <a:pt x="13" y="101"/>
                      </a:lnTo>
                      <a:lnTo>
                        <a:pt x="16" y="80"/>
                      </a:lnTo>
                      <a:lnTo>
                        <a:pt x="18" y="64"/>
                      </a:lnTo>
                      <a:lnTo>
                        <a:pt x="15" y="53"/>
                      </a:lnTo>
                      <a:lnTo>
                        <a:pt x="8" y="49"/>
                      </a:lnTo>
                      <a:lnTo>
                        <a:pt x="4" y="39"/>
                      </a:lnTo>
                      <a:lnTo>
                        <a:pt x="0" y="25"/>
                      </a:lnTo>
                      <a:lnTo>
                        <a:pt x="2" y="14"/>
                      </a:lnTo>
                      <a:lnTo>
                        <a:pt x="4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77" name="Freeform 97"/>
                <p:cNvSpPr>
                  <a:spLocks/>
                </p:cNvSpPr>
                <p:nvPr/>
              </p:nvSpPr>
              <p:spPr bwMode="auto">
                <a:xfrm>
                  <a:off x="4100" y="2785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42" y="11"/>
                    </a:cxn>
                    <a:cxn ang="0">
                      <a:pos x="23" y="2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2" y="12"/>
                    </a:cxn>
                    <a:cxn ang="0">
                      <a:pos x="14" y="25"/>
                    </a:cxn>
                    <a:cxn ang="0">
                      <a:pos x="26" y="30"/>
                    </a:cxn>
                    <a:cxn ang="0">
                      <a:pos x="38" y="25"/>
                    </a:cxn>
                    <a:cxn ang="0">
                      <a:pos x="49" y="19"/>
                    </a:cxn>
                    <a:cxn ang="0">
                      <a:pos x="56" y="19"/>
                    </a:cxn>
                    <a:cxn ang="0">
                      <a:pos x="42" y="11"/>
                    </a:cxn>
                  </a:cxnLst>
                  <a:rect l="0" t="0" r="r" b="b"/>
                  <a:pathLst>
                    <a:path w="57" h="31">
                      <a:moveTo>
                        <a:pt x="42" y="11"/>
                      </a:moveTo>
                      <a:lnTo>
                        <a:pt x="23" y="2"/>
                      </a:ln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2" y="12"/>
                      </a:lnTo>
                      <a:lnTo>
                        <a:pt x="14" y="25"/>
                      </a:lnTo>
                      <a:lnTo>
                        <a:pt x="26" y="30"/>
                      </a:lnTo>
                      <a:lnTo>
                        <a:pt x="38" y="25"/>
                      </a:lnTo>
                      <a:lnTo>
                        <a:pt x="49" y="19"/>
                      </a:lnTo>
                      <a:lnTo>
                        <a:pt x="56" y="19"/>
                      </a:lnTo>
                      <a:lnTo>
                        <a:pt x="42" y="11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78" name="Freeform 98"/>
                <p:cNvSpPr>
                  <a:spLocks/>
                </p:cNvSpPr>
                <p:nvPr/>
              </p:nvSpPr>
              <p:spPr bwMode="auto">
                <a:xfrm>
                  <a:off x="3763" y="3066"/>
                  <a:ext cx="124" cy="112"/>
                </a:xfrm>
                <a:custGeom>
                  <a:avLst/>
                  <a:gdLst/>
                  <a:ahLst/>
                  <a:cxnLst>
                    <a:cxn ang="0">
                      <a:pos x="76" y="50"/>
                    </a:cxn>
                    <a:cxn ang="0">
                      <a:pos x="63" y="39"/>
                    </a:cxn>
                    <a:cxn ang="0">
                      <a:pos x="53" y="19"/>
                    </a:cxn>
                    <a:cxn ang="0">
                      <a:pos x="41" y="7"/>
                    </a:cxn>
                    <a:cxn ang="0">
                      <a:pos x="25" y="0"/>
                    </a:cxn>
                    <a:cxn ang="0">
                      <a:pos x="13" y="2"/>
                    </a:cxn>
                    <a:cxn ang="0">
                      <a:pos x="4" y="9"/>
                    </a:cxn>
                    <a:cxn ang="0">
                      <a:pos x="0" y="16"/>
                    </a:cxn>
                    <a:cxn ang="0">
                      <a:pos x="0" y="29"/>
                    </a:cxn>
                    <a:cxn ang="0">
                      <a:pos x="4" y="41"/>
                    </a:cxn>
                    <a:cxn ang="0">
                      <a:pos x="9" y="55"/>
                    </a:cxn>
                    <a:cxn ang="0">
                      <a:pos x="18" y="74"/>
                    </a:cxn>
                    <a:cxn ang="0">
                      <a:pos x="30" y="88"/>
                    </a:cxn>
                    <a:cxn ang="0">
                      <a:pos x="48" y="104"/>
                    </a:cxn>
                    <a:cxn ang="0">
                      <a:pos x="62" y="107"/>
                    </a:cxn>
                    <a:cxn ang="0">
                      <a:pos x="80" y="111"/>
                    </a:cxn>
                    <a:cxn ang="0">
                      <a:pos x="91" y="111"/>
                    </a:cxn>
                    <a:cxn ang="0">
                      <a:pos x="107" y="111"/>
                    </a:cxn>
                    <a:cxn ang="0">
                      <a:pos x="116" y="104"/>
                    </a:cxn>
                    <a:cxn ang="0">
                      <a:pos x="121" y="97"/>
                    </a:cxn>
                    <a:cxn ang="0">
                      <a:pos x="123" y="90"/>
                    </a:cxn>
                    <a:cxn ang="0">
                      <a:pos x="119" y="80"/>
                    </a:cxn>
                    <a:cxn ang="0">
                      <a:pos x="108" y="67"/>
                    </a:cxn>
                    <a:cxn ang="0">
                      <a:pos x="93" y="59"/>
                    </a:cxn>
                    <a:cxn ang="0">
                      <a:pos x="76" y="50"/>
                    </a:cxn>
                  </a:cxnLst>
                  <a:rect l="0" t="0" r="r" b="b"/>
                  <a:pathLst>
                    <a:path w="124" h="112">
                      <a:moveTo>
                        <a:pt x="76" y="50"/>
                      </a:moveTo>
                      <a:lnTo>
                        <a:pt x="63" y="39"/>
                      </a:lnTo>
                      <a:lnTo>
                        <a:pt x="53" y="19"/>
                      </a:lnTo>
                      <a:lnTo>
                        <a:pt x="41" y="7"/>
                      </a:lnTo>
                      <a:lnTo>
                        <a:pt x="25" y="0"/>
                      </a:lnTo>
                      <a:lnTo>
                        <a:pt x="13" y="2"/>
                      </a:lnTo>
                      <a:lnTo>
                        <a:pt x="4" y="9"/>
                      </a:lnTo>
                      <a:lnTo>
                        <a:pt x="0" y="16"/>
                      </a:lnTo>
                      <a:lnTo>
                        <a:pt x="0" y="29"/>
                      </a:lnTo>
                      <a:lnTo>
                        <a:pt x="4" y="41"/>
                      </a:lnTo>
                      <a:lnTo>
                        <a:pt x="9" y="55"/>
                      </a:lnTo>
                      <a:lnTo>
                        <a:pt x="18" y="74"/>
                      </a:lnTo>
                      <a:lnTo>
                        <a:pt x="30" y="88"/>
                      </a:lnTo>
                      <a:lnTo>
                        <a:pt x="48" y="104"/>
                      </a:lnTo>
                      <a:lnTo>
                        <a:pt x="62" y="107"/>
                      </a:lnTo>
                      <a:lnTo>
                        <a:pt x="80" y="111"/>
                      </a:lnTo>
                      <a:lnTo>
                        <a:pt x="91" y="111"/>
                      </a:lnTo>
                      <a:lnTo>
                        <a:pt x="107" y="111"/>
                      </a:lnTo>
                      <a:lnTo>
                        <a:pt x="116" y="104"/>
                      </a:lnTo>
                      <a:lnTo>
                        <a:pt x="121" y="97"/>
                      </a:lnTo>
                      <a:lnTo>
                        <a:pt x="123" y="90"/>
                      </a:lnTo>
                      <a:lnTo>
                        <a:pt x="119" y="80"/>
                      </a:lnTo>
                      <a:lnTo>
                        <a:pt x="108" y="67"/>
                      </a:lnTo>
                      <a:lnTo>
                        <a:pt x="93" y="59"/>
                      </a:lnTo>
                      <a:lnTo>
                        <a:pt x="76" y="50"/>
                      </a:lnTo>
                    </a:path>
                  </a:pathLst>
                </a:custGeom>
                <a:solidFill>
                  <a:schemeClr val="tx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20582" name="Group 102"/>
                <p:cNvGrpSpPr>
                  <a:grpSpLocks/>
                </p:cNvGrpSpPr>
                <p:nvPr/>
              </p:nvGrpSpPr>
              <p:grpSpPr bwMode="auto">
                <a:xfrm>
                  <a:off x="4290" y="2956"/>
                  <a:ext cx="57" cy="32"/>
                  <a:chOff x="4290" y="2956"/>
                  <a:chExt cx="57" cy="32"/>
                </a:xfrm>
              </p:grpSpPr>
              <p:sp>
                <p:nvSpPr>
                  <p:cNvPr id="20579" name="Freeform 99"/>
                  <p:cNvSpPr>
                    <a:spLocks/>
                  </p:cNvSpPr>
                  <p:nvPr/>
                </p:nvSpPr>
                <p:spPr bwMode="auto">
                  <a:xfrm>
                    <a:off x="4290" y="2973"/>
                    <a:ext cx="54" cy="15"/>
                  </a:xfrm>
                  <a:custGeom>
                    <a:avLst/>
                    <a:gdLst/>
                    <a:ahLst/>
                    <a:cxnLst>
                      <a:cxn ang="0">
                        <a:pos x="53" y="3"/>
                      </a:cxn>
                      <a:cxn ang="0">
                        <a:pos x="37" y="0"/>
                      </a:cxn>
                      <a:cxn ang="0">
                        <a:pos x="23" y="3"/>
                      </a:cxn>
                      <a:cxn ang="0">
                        <a:pos x="16" y="6"/>
                      </a:cxn>
                      <a:cxn ang="0">
                        <a:pos x="5" y="8"/>
                      </a:cxn>
                      <a:cxn ang="0">
                        <a:pos x="0" y="11"/>
                      </a:cxn>
                      <a:cxn ang="0">
                        <a:pos x="16" y="14"/>
                      </a:cxn>
                      <a:cxn ang="0">
                        <a:pos x="30" y="14"/>
                      </a:cxn>
                      <a:cxn ang="0">
                        <a:pos x="43" y="9"/>
                      </a:cxn>
                      <a:cxn ang="0">
                        <a:pos x="53" y="3"/>
                      </a:cxn>
                    </a:cxnLst>
                    <a:rect l="0" t="0" r="r" b="b"/>
                    <a:pathLst>
                      <a:path w="54" h="15">
                        <a:moveTo>
                          <a:pt x="53" y="3"/>
                        </a:moveTo>
                        <a:lnTo>
                          <a:pt x="37" y="0"/>
                        </a:lnTo>
                        <a:lnTo>
                          <a:pt x="23" y="3"/>
                        </a:lnTo>
                        <a:lnTo>
                          <a:pt x="16" y="6"/>
                        </a:lnTo>
                        <a:lnTo>
                          <a:pt x="5" y="8"/>
                        </a:lnTo>
                        <a:lnTo>
                          <a:pt x="0" y="11"/>
                        </a:lnTo>
                        <a:lnTo>
                          <a:pt x="16" y="14"/>
                        </a:lnTo>
                        <a:lnTo>
                          <a:pt x="30" y="14"/>
                        </a:lnTo>
                        <a:lnTo>
                          <a:pt x="43" y="9"/>
                        </a:lnTo>
                        <a:lnTo>
                          <a:pt x="53" y="3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80" name="Freeform 100"/>
                  <p:cNvSpPr>
                    <a:spLocks/>
                  </p:cNvSpPr>
                  <p:nvPr/>
                </p:nvSpPr>
                <p:spPr bwMode="auto">
                  <a:xfrm>
                    <a:off x="4296" y="2958"/>
                    <a:ext cx="18" cy="7"/>
                  </a:xfrm>
                  <a:custGeom>
                    <a:avLst/>
                    <a:gdLst/>
                    <a:ahLst/>
                    <a:cxnLst>
                      <a:cxn ang="0">
                        <a:pos x="13" y="0"/>
                      </a:cxn>
                      <a:cxn ang="0">
                        <a:pos x="4" y="0"/>
                      </a:cxn>
                      <a:cxn ang="0">
                        <a:pos x="0" y="1"/>
                      </a:cxn>
                      <a:cxn ang="0">
                        <a:pos x="2" y="5"/>
                      </a:cxn>
                      <a:cxn ang="0">
                        <a:pos x="9" y="6"/>
                      </a:cxn>
                      <a:cxn ang="0">
                        <a:pos x="17" y="6"/>
                      </a:cxn>
                      <a:cxn ang="0">
                        <a:pos x="13" y="0"/>
                      </a:cxn>
                    </a:cxnLst>
                    <a:rect l="0" t="0" r="r" b="b"/>
                    <a:pathLst>
                      <a:path w="18" h="7">
                        <a:moveTo>
                          <a:pt x="13" y="0"/>
                        </a:moveTo>
                        <a:lnTo>
                          <a:pt x="4" y="0"/>
                        </a:lnTo>
                        <a:lnTo>
                          <a:pt x="0" y="1"/>
                        </a:lnTo>
                        <a:lnTo>
                          <a:pt x="2" y="5"/>
                        </a:lnTo>
                        <a:lnTo>
                          <a:pt x="9" y="6"/>
                        </a:lnTo>
                        <a:lnTo>
                          <a:pt x="17" y="6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1F0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81" name="Freeform 101"/>
                  <p:cNvSpPr>
                    <a:spLocks/>
                  </p:cNvSpPr>
                  <p:nvPr/>
                </p:nvSpPr>
                <p:spPr bwMode="auto">
                  <a:xfrm>
                    <a:off x="4337" y="2956"/>
                    <a:ext cx="10" cy="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7" y="0"/>
                      </a:cxn>
                      <a:cxn ang="0">
                        <a:pos x="9" y="2"/>
                      </a:cxn>
                      <a:cxn ang="0">
                        <a:pos x="8" y="5"/>
                      </a:cxn>
                      <a:cxn ang="0">
                        <a:pos x="4" y="7"/>
                      </a:cxn>
                      <a:cxn ang="0">
                        <a:pos x="0" y="6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10" h="8">
                        <a:moveTo>
                          <a:pt x="2" y="0"/>
                        </a:move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8" y="5"/>
                        </a:lnTo>
                        <a:lnTo>
                          <a:pt x="4" y="7"/>
                        </a:lnTo>
                        <a:lnTo>
                          <a:pt x="0" y="6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3F1F0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20585" name="Group 105"/>
                <p:cNvGrpSpPr>
                  <a:grpSpLocks/>
                </p:cNvGrpSpPr>
                <p:nvPr/>
              </p:nvGrpSpPr>
              <p:grpSpPr bwMode="auto">
                <a:xfrm>
                  <a:off x="4159" y="2713"/>
                  <a:ext cx="86" cy="91"/>
                  <a:chOff x="4159" y="2713"/>
                  <a:chExt cx="86" cy="91"/>
                </a:xfrm>
              </p:grpSpPr>
              <p:sp>
                <p:nvSpPr>
                  <p:cNvPr id="20583" name="Freeform 103"/>
                  <p:cNvSpPr>
                    <a:spLocks/>
                  </p:cNvSpPr>
                  <p:nvPr/>
                </p:nvSpPr>
                <p:spPr bwMode="auto">
                  <a:xfrm>
                    <a:off x="4159" y="2713"/>
                    <a:ext cx="86" cy="91"/>
                  </a:xfrm>
                  <a:custGeom>
                    <a:avLst/>
                    <a:gdLst/>
                    <a:ahLst/>
                    <a:cxnLst>
                      <a:cxn ang="0">
                        <a:pos x="13" y="80"/>
                      </a:cxn>
                      <a:cxn ang="0">
                        <a:pos x="5" y="64"/>
                      </a:cxn>
                      <a:cxn ang="0">
                        <a:pos x="1" y="49"/>
                      </a:cxn>
                      <a:cxn ang="0">
                        <a:pos x="0" y="39"/>
                      </a:cxn>
                      <a:cxn ang="0">
                        <a:pos x="3" y="30"/>
                      </a:cxn>
                      <a:cxn ang="0">
                        <a:pos x="10" y="24"/>
                      </a:cxn>
                      <a:cxn ang="0">
                        <a:pos x="17" y="21"/>
                      </a:cxn>
                      <a:cxn ang="0">
                        <a:pos x="24" y="21"/>
                      </a:cxn>
                      <a:cxn ang="0">
                        <a:pos x="42" y="19"/>
                      </a:cxn>
                      <a:cxn ang="0">
                        <a:pos x="54" y="17"/>
                      </a:cxn>
                      <a:cxn ang="0">
                        <a:pos x="69" y="9"/>
                      </a:cxn>
                      <a:cxn ang="0">
                        <a:pos x="85" y="0"/>
                      </a:cxn>
                      <a:cxn ang="0">
                        <a:pos x="79" y="11"/>
                      </a:cxn>
                      <a:cxn ang="0">
                        <a:pos x="74" y="19"/>
                      </a:cxn>
                      <a:cxn ang="0">
                        <a:pos x="68" y="24"/>
                      </a:cxn>
                      <a:cxn ang="0">
                        <a:pos x="62" y="28"/>
                      </a:cxn>
                      <a:cxn ang="0">
                        <a:pos x="54" y="33"/>
                      </a:cxn>
                      <a:cxn ang="0">
                        <a:pos x="46" y="41"/>
                      </a:cxn>
                      <a:cxn ang="0">
                        <a:pos x="43" y="46"/>
                      </a:cxn>
                      <a:cxn ang="0">
                        <a:pos x="40" y="52"/>
                      </a:cxn>
                      <a:cxn ang="0">
                        <a:pos x="39" y="57"/>
                      </a:cxn>
                      <a:cxn ang="0">
                        <a:pos x="40" y="62"/>
                      </a:cxn>
                      <a:cxn ang="0">
                        <a:pos x="44" y="67"/>
                      </a:cxn>
                      <a:cxn ang="0">
                        <a:pos x="53" y="72"/>
                      </a:cxn>
                      <a:cxn ang="0">
                        <a:pos x="49" y="80"/>
                      </a:cxn>
                      <a:cxn ang="0">
                        <a:pos x="39" y="88"/>
                      </a:cxn>
                      <a:cxn ang="0">
                        <a:pos x="32" y="90"/>
                      </a:cxn>
                      <a:cxn ang="0">
                        <a:pos x="24" y="89"/>
                      </a:cxn>
                      <a:cxn ang="0">
                        <a:pos x="13" y="80"/>
                      </a:cxn>
                    </a:cxnLst>
                    <a:rect l="0" t="0" r="r" b="b"/>
                    <a:pathLst>
                      <a:path w="86" h="91">
                        <a:moveTo>
                          <a:pt x="13" y="80"/>
                        </a:moveTo>
                        <a:lnTo>
                          <a:pt x="5" y="64"/>
                        </a:ln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3" y="30"/>
                        </a:lnTo>
                        <a:lnTo>
                          <a:pt x="10" y="24"/>
                        </a:lnTo>
                        <a:lnTo>
                          <a:pt x="17" y="21"/>
                        </a:lnTo>
                        <a:lnTo>
                          <a:pt x="24" y="21"/>
                        </a:lnTo>
                        <a:lnTo>
                          <a:pt x="42" y="19"/>
                        </a:lnTo>
                        <a:lnTo>
                          <a:pt x="54" y="17"/>
                        </a:lnTo>
                        <a:lnTo>
                          <a:pt x="69" y="9"/>
                        </a:lnTo>
                        <a:lnTo>
                          <a:pt x="85" y="0"/>
                        </a:lnTo>
                        <a:lnTo>
                          <a:pt x="79" y="11"/>
                        </a:lnTo>
                        <a:lnTo>
                          <a:pt x="74" y="19"/>
                        </a:lnTo>
                        <a:lnTo>
                          <a:pt x="68" y="24"/>
                        </a:lnTo>
                        <a:lnTo>
                          <a:pt x="62" y="28"/>
                        </a:lnTo>
                        <a:lnTo>
                          <a:pt x="54" y="33"/>
                        </a:lnTo>
                        <a:lnTo>
                          <a:pt x="46" y="41"/>
                        </a:lnTo>
                        <a:lnTo>
                          <a:pt x="43" y="46"/>
                        </a:lnTo>
                        <a:lnTo>
                          <a:pt x="40" y="52"/>
                        </a:lnTo>
                        <a:lnTo>
                          <a:pt x="39" y="57"/>
                        </a:lnTo>
                        <a:lnTo>
                          <a:pt x="40" y="62"/>
                        </a:lnTo>
                        <a:lnTo>
                          <a:pt x="44" y="67"/>
                        </a:lnTo>
                        <a:lnTo>
                          <a:pt x="53" y="72"/>
                        </a:lnTo>
                        <a:lnTo>
                          <a:pt x="49" y="80"/>
                        </a:lnTo>
                        <a:lnTo>
                          <a:pt x="39" y="88"/>
                        </a:lnTo>
                        <a:lnTo>
                          <a:pt x="32" y="90"/>
                        </a:lnTo>
                        <a:lnTo>
                          <a:pt x="24" y="89"/>
                        </a:lnTo>
                        <a:lnTo>
                          <a:pt x="13" y="80"/>
                        </a:lnTo>
                      </a:path>
                    </a:pathLst>
                  </a:custGeom>
                  <a:solidFill>
                    <a:srgbClr val="BF7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84" name="Freeform 104"/>
                  <p:cNvSpPr>
                    <a:spLocks/>
                  </p:cNvSpPr>
                  <p:nvPr/>
                </p:nvSpPr>
                <p:spPr bwMode="auto">
                  <a:xfrm>
                    <a:off x="4169" y="2735"/>
                    <a:ext cx="56" cy="65"/>
                  </a:xfrm>
                  <a:custGeom>
                    <a:avLst/>
                    <a:gdLst/>
                    <a:ahLst/>
                    <a:cxnLst>
                      <a:cxn ang="0">
                        <a:pos x="9" y="53"/>
                      </a:cxn>
                      <a:cxn ang="0">
                        <a:pos x="3" y="42"/>
                      </a:cxn>
                      <a:cxn ang="0">
                        <a:pos x="1" y="32"/>
                      </a:cxn>
                      <a:cxn ang="0">
                        <a:pos x="0" y="26"/>
                      </a:cxn>
                      <a:cxn ang="0">
                        <a:pos x="2" y="20"/>
                      </a:cxn>
                      <a:cxn ang="0">
                        <a:pos x="7" y="16"/>
                      </a:cxn>
                      <a:cxn ang="0">
                        <a:pos x="11" y="14"/>
                      </a:cxn>
                      <a:cxn ang="0">
                        <a:pos x="16" y="14"/>
                      </a:cxn>
                      <a:cxn ang="0">
                        <a:pos x="27" y="13"/>
                      </a:cxn>
                      <a:cxn ang="0">
                        <a:pos x="35" y="11"/>
                      </a:cxn>
                      <a:cxn ang="0">
                        <a:pos x="45" y="6"/>
                      </a:cxn>
                      <a:cxn ang="0">
                        <a:pos x="55" y="0"/>
                      </a:cxn>
                      <a:cxn ang="0">
                        <a:pos x="51" y="5"/>
                      </a:cxn>
                      <a:cxn ang="0">
                        <a:pos x="44" y="11"/>
                      </a:cxn>
                      <a:cxn ang="0">
                        <a:pos x="42" y="13"/>
                      </a:cxn>
                      <a:cxn ang="0">
                        <a:pos x="37" y="16"/>
                      </a:cxn>
                      <a:cxn ang="0">
                        <a:pos x="33" y="20"/>
                      </a:cxn>
                      <a:cxn ang="0">
                        <a:pos x="30" y="27"/>
                      </a:cxn>
                      <a:cxn ang="0">
                        <a:pos x="28" y="30"/>
                      </a:cxn>
                      <a:cxn ang="0">
                        <a:pos x="27" y="35"/>
                      </a:cxn>
                      <a:cxn ang="0">
                        <a:pos x="27" y="37"/>
                      </a:cxn>
                      <a:cxn ang="0">
                        <a:pos x="28" y="40"/>
                      </a:cxn>
                      <a:cxn ang="0">
                        <a:pos x="30" y="43"/>
                      </a:cxn>
                      <a:cxn ang="0">
                        <a:pos x="41" y="50"/>
                      </a:cxn>
                      <a:cxn ang="0">
                        <a:pos x="38" y="58"/>
                      </a:cxn>
                      <a:cxn ang="0">
                        <a:pos x="30" y="62"/>
                      </a:cxn>
                      <a:cxn ang="0">
                        <a:pos x="23" y="64"/>
                      </a:cxn>
                      <a:cxn ang="0">
                        <a:pos x="16" y="58"/>
                      </a:cxn>
                      <a:cxn ang="0">
                        <a:pos x="9" y="53"/>
                      </a:cxn>
                    </a:cxnLst>
                    <a:rect l="0" t="0" r="r" b="b"/>
                    <a:pathLst>
                      <a:path w="56" h="65">
                        <a:moveTo>
                          <a:pt x="9" y="53"/>
                        </a:moveTo>
                        <a:lnTo>
                          <a:pt x="3" y="42"/>
                        </a:lnTo>
                        <a:lnTo>
                          <a:pt x="1" y="32"/>
                        </a:lnTo>
                        <a:lnTo>
                          <a:pt x="0" y="26"/>
                        </a:lnTo>
                        <a:lnTo>
                          <a:pt x="2" y="20"/>
                        </a:lnTo>
                        <a:lnTo>
                          <a:pt x="7" y="16"/>
                        </a:lnTo>
                        <a:lnTo>
                          <a:pt x="11" y="14"/>
                        </a:lnTo>
                        <a:lnTo>
                          <a:pt x="16" y="14"/>
                        </a:lnTo>
                        <a:lnTo>
                          <a:pt x="27" y="13"/>
                        </a:lnTo>
                        <a:lnTo>
                          <a:pt x="35" y="11"/>
                        </a:lnTo>
                        <a:lnTo>
                          <a:pt x="45" y="6"/>
                        </a:lnTo>
                        <a:lnTo>
                          <a:pt x="55" y="0"/>
                        </a:lnTo>
                        <a:lnTo>
                          <a:pt x="51" y="5"/>
                        </a:lnTo>
                        <a:lnTo>
                          <a:pt x="44" y="11"/>
                        </a:lnTo>
                        <a:lnTo>
                          <a:pt x="42" y="13"/>
                        </a:lnTo>
                        <a:lnTo>
                          <a:pt x="37" y="16"/>
                        </a:lnTo>
                        <a:lnTo>
                          <a:pt x="33" y="20"/>
                        </a:lnTo>
                        <a:lnTo>
                          <a:pt x="30" y="27"/>
                        </a:lnTo>
                        <a:lnTo>
                          <a:pt x="28" y="30"/>
                        </a:lnTo>
                        <a:lnTo>
                          <a:pt x="27" y="35"/>
                        </a:lnTo>
                        <a:lnTo>
                          <a:pt x="27" y="37"/>
                        </a:lnTo>
                        <a:lnTo>
                          <a:pt x="28" y="40"/>
                        </a:lnTo>
                        <a:lnTo>
                          <a:pt x="30" y="43"/>
                        </a:lnTo>
                        <a:lnTo>
                          <a:pt x="41" y="50"/>
                        </a:lnTo>
                        <a:lnTo>
                          <a:pt x="38" y="58"/>
                        </a:lnTo>
                        <a:lnTo>
                          <a:pt x="30" y="62"/>
                        </a:lnTo>
                        <a:lnTo>
                          <a:pt x="23" y="64"/>
                        </a:lnTo>
                        <a:lnTo>
                          <a:pt x="16" y="58"/>
                        </a:lnTo>
                        <a:lnTo>
                          <a:pt x="9" y="53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20588" name="Group 108"/>
                <p:cNvGrpSpPr>
                  <a:grpSpLocks/>
                </p:cNvGrpSpPr>
                <p:nvPr/>
              </p:nvGrpSpPr>
              <p:grpSpPr bwMode="auto">
                <a:xfrm>
                  <a:off x="4286" y="2718"/>
                  <a:ext cx="67" cy="82"/>
                  <a:chOff x="4286" y="2718"/>
                  <a:chExt cx="67" cy="82"/>
                </a:xfrm>
              </p:grpSpPr>
              <p:sp>
                <p:nvSpPr>
                  <p:cNvPr id="20586" name="Freeform 106"/>
                  <p:cNvSpPr>
                    <a:spLocks/>
                  </p:cNvSpPr>
                  <p:nvPr/>
                </p:nvSpPr>
                <p:spPr bwMode="auto">
                  <a:xfrm>
                    <a:off x="4286" y="2718"/>
                    <a:ext cx="67" cy="82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42" y="5"/>
                      </a:cxn>
                      <a:cxn ang="0">
                        <a:pos x="53" y="11"/>
                      </a:cxn>
                      <a:cxn ang="0">
                        <a:pos x="63" y="20"/>
                      </a:cxn>
                      <a:cxn ang="0">
                        <a:pos x="66" y="30"/>
                      </a:cxn>
                      <a:cxn ang="0">
                        <a:pos x="66" y="39"/>
                      </a:cxn>
                      <a:cxn ang="0">
                        <a:pos x="64" y="47"/>
                      </a:cxn>
                      <a:cxn ang="0">
                        <a:pos x="58" y="55"/>
                      </a:cxn>
                      <a:cxn ang="0">
                        <a:pos x="46" y="63"/>
                      </a:cxn>
                      <a:cxn ang="0">
                        <a:pos x="37" y="73"/>
                      </a:cxn>
                      <a:cxn ang="0">
                        <a:pos x="33" y="80"/>
                      </a:cxn>
                      <a:cxn ang="0">
                        <a:pos x="25" y="81"/>
                      </a:cxn>
                      <a:cxn ang="0">
                        <a:pos x="13" y="76"/>
                      </a:cxn>
                      <a:cxn ang="0">
                        <a:pos x="4" y="68"/>
                      </a:cxn>
                      <a:cxn ang="0">
                        <a:pos x="0" y="58"/>
                      </a:cxn>
                      <a:cxn ang="0">
                        <a:pos x="5" y="54"/>
                      </a:cxn>
                      <a:cxn ang="0">
                        <a:pos x="22" y="51"/>
                      </a:cxn>
                      <a:cxn ang="0">
                        <a:pos x="30" y="46"/>
                      </a:cxn>
                      <a:cxn ang="0">
                        <a:pos x="36" y="39"/>
                      </a:cxn>
                      <a:cxn ang="0">
                        <a:pos x="38" y="27"/>
                      </a:cxn>
                      <a:cxn ang="0">
                        <a:pos x="38" y="14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67" h="82">
                        <a:moveTo>
                          <a:pt x="32" y="0"/>
                        </a:moveTo>
                        <a:lnTo>
                          <a:pt x="42" y="5"/>
                        </a:lnTo>
                        <a:lnTo>
                          <a:pt x="53" y="11"/>
                        </a:lnTo>
                        <a:lnTo>
                          <a:pt x="63" y="20"/>
                        </a:lnTo>
                        <a:lnTo>
                          <a:pt x="66" y="30"/>
                        </a:lnTo>
                        <a:lnTo>
                          <a:pt x="66" y="39"/>
                        </a:lnTo>
                        <a:lnTo>
                          <a:pt x="64" y="47"/>
                        </a:lnTo>
                        <a:lnTo>
                          <a:pt x="58" y="55"/>
                        </a:lnTo>
                        <a:lnTo>
                          <a:pt x="46" y="63"/>
                        </a:lnTo>
                        <a:lnTo>
                          <a:pt x="37" y="73"/>
                        </a:lnTo>
                        <a:lnTo>
                          <a:pt x="33" y="80"/>
                        </a:lnTo>
                        <a:lnTo>
                          <a:pt x="25" y="81"/>
                        </a:lnTo>
                        <a:lnTo>
                          <a:pt x="13" y="76"/>
                        </a:lnTo>
                        <a:lnTo>
                          <a:pt x="4" y="68"/>
                        </a:lnTo>
                        <a:lnTo>
                          <a:pt x="0" y="58"/>
                        </a:lnTo>
                        <a:lnTo>
                          <a:pt x="5" y="54"/>
                        </a:lnTo>
                        <a:lnTo>
                          <a:pt x="22" y="51"/>
                        </a:lnTo>
                        <a:lnTo>
                          <a:pt x="30" y="46"/>
                        </a:lnTo>
                        <a:lnTo>
                          <a:pt x="36" y="39"/>
                        </a:lnTo>
                        <a:lnTo>
                          <a:pt x="38" y="27"/>
                        </a:lnTo>
                        <a:lnTo>
                          <a:pt x="38" y="14"/>
                        </a:lnTo>
                        <a:lnTo>
                          <a:pt x="32" y="0"/>
                        </a:lnTo>
                      </a:path>
                    </a:pathLst>
                  </a:custGeom>
                  <a:solidFill>
                    <a:srgbClr val="BF7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87" name="Freeform 107"/>
                  <p:cNvSpPr>
                    <a:spLocks/>
                  </p:cNvSpPr>
                  <p:nvPr/>
                </p:nvSpPr>
                <p:spPr bwMode="auto">
                  <a:xfrm>
                    <a:off x="4299" y="2732"/>
                    <a:ext cx="53" cy="68"/>
                  </a:xfrm>
                  <a:custGeom>
                    <a:avLst/>
                    <a:gdLst/>
                    <a:ahLst/>
                    <a:cxnLst>
                      <a:cxn ang="0">
                        <a:pos x="34" y="0"/>
                      </a:cxn>
                      <a:cxn ang="0">
                        <a:pos x="42" y="6"/>
                      </a:cxn>
                      <a:cxn ang="0">
                        <a:pos x="48" y="10"/>
                      </a:cxn>
                      <a:cxn ang="0">
                        <a:pos x="52" y="19"/>
                      </a:cxn>
                      <a:cxn ang="0">
                        <a:pos x="51" y="27"/>
                      </a:cxn>
                      <a:cxn ang="0">
                        <a:pos x="46" y="37"/>
                      </a:cxn>
                      <a:cxn ang="0">
                        <a:pos x="39" y="44"/>
                      </a:cxn>
                      <a:cxn ang="0">
                        <a:pos x="31" y="52"/>
                      </a:cxn>
                      <a:cxn ang="0">
                        <a:pos x="26" y="59"/>
                      </a:cxn>
                      <a:cxn ang="0">
                        <a:pos x="19" y="66"/>
                      </a:cxn>
                      <a:cxn ang="0">
                        <a:pos x="13" y="67"/>
                      </a:cxn>
                      <a:cxn ang="0">
                        <a:pos x="6" y="63"/>
                      </a:cxn>
                      <a:cxn ang="0">
                        <a:pos x="1" y="59"/>
                      </a:cxn>
                      <a:cxn ang="0">
                        <a:pos x="0" y="53"/>
                      </a:cxn>
                      <a:cxn ang="0">
                        <a:pos x="5" y="48"/>
                      </a:cxn>
                      <a:cxn ang="0">
                        <a:pos x="15" y="46"/>
                      </a:cxn>
                      <a:cxn ang="0">
                        <a:pos x="21" y="42"/>
                      </a:cxn>
                      <a:cxn ang="0">
                        <a:pos x="30" y="37"/>
                      </a:cxn>
                      <a:cxn ang="0">
                        <a:pos x="35" y="27"/>
                      </a:cxn>
                      <a:cxn ang="0">
                        <a:pos x="39" y="17"/>
                      </a:cxn>
                      <a:cxn ang="0">
                        <a:pos x="38" y="9"/>
                      </a:cxn>
                      <a:cxn ang="0">
                        <a:pos x="34" y="0"/>
                      </a:cxn>
                    </a:cxnLst>
                    <a:rect l="0" t="0" r="r" b="b"/>
                    <a:pathLst>
                      <a:path w="53" h="68">
                        <a:moveTo>
                          <a:pt x="34" y="0"/>
                        </a:moveTo>
                        <a:lnTo>
                          <a:pt x="42" y="6"/>
                        </a:lnTo>
                        <a:lnTo>
                          <a:pt x="48" y="10"/>
                        </a:lnTo>
                        <a:lnTo>
                          <a:pt x="52" y="19"/>
                        </a:lnTo>
                        <a:lnTo>
                          <a:pt x="51" y="27"/>
                        </a:lnTo>
                        <a:lnTo>
                          <a:pt x="46" y="37"/>
                        </a:lnTo>
                        <a:lnTo>
                          <a:pt x="39" y="44"/>
                        </a:lnTo>
                        <a:lnTo>
                          <a:pt x="31" y="52"/>
                        </a:lnTo>
                        <a:lnTo>
                          <a:pt x="26" y="59"/>
                        </a:lnTo>
                        <a:lnTo>
                          <a:pt x="19" y="66"/>
                        </a:lnTo>
                        <a:lnTo>
                          <a:pt x="13" y="67"/>
                        </a:lnTo>
                        <a:lnTo>
                          <a:pt x="6" y="63"/>
                        </a:lnTo>
                        <a:lnTo>
                          <a:pt x="1" y="59"/>
                        </a:lnTo>
                        <a:lnTo>
                          <a:pt x="0" y="53"/>
                        </a:lnTo>
                        <a:lnTo>
                          <a:pt x="5" y="48"/>
                        </a:lnTo>
                        <a:lnTo>
                          <a:pt x="15" y="46"/>
                        </a:lnTo>
                        <a:lnTo>
                          <a:pt x="21" y="42"/>
                        </a:lnTo>
                        <a:lnTo>
                          <a:pt x="30" y="37"/>
                        </a:lnTo>
                        <a:lnTo>
                          <a:pt x="35" y="27"/>
                        </a:lnTo>
                        <a:lnTo>
                          <a:pt x="39" y="17"/>
                        </a:lnTo>
                        <a:lnTo>
                          <a:pt x="38" y="9"/>
                        </a:lnTo>
                        <a:lnTo>
                          <a:pt x="34" y="0"/>
                        </a:lnTo>
                      </a:path>
                    </a:pathLst>
                  </a:custGeom>
                  <a:solidFill>
                    <a:srgbClr val="7F5F3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0589" name="Freeform 109"/>
                <p:cNvSpPr>
                  <a:spLocks/>
                </p:cNvSpPr>
                <p:nvPr/>
              </p:nvSpPr>
              <p:spPr bwMode="auto">
                <a:xfrm>
                  <a:off x="4208" y="2916"/>
                  <a:ext cx="33" cy="43"/>
                </a:xfrm>
                <a:custGeom>
                  <a:avLst/>
                  <a:gdLst/>
                  <a:ahLst/>
                  <a:cxnLst>
                    <a:cxn ang="0">
                      <a:pos x="32" y="42"/>
                    </a:cxn>
                    <a:cxn ang="0">
                      <a:pos x="17" y="25"/>
                    </a:cxn>
                    <a:cxn ang="0">
                      <a:pos x="6" y="11"/>
                    </a:cxn>
                    <a:cxn ang="0">
                      <a:pos x="0" y="0"/>
                    </a:cxn>
                    <a:cxn ang="0">
                      <a:pos x="32" y="42"/>
                    </a:cxn>
                  </a:cxnLst>
                  <a:rect l="0" t="0" r="r" b="b"/>
                  <a:pathLst>
                    <a:path w="33" h="43">
                      <a:moveTo>
                        <a:pt x="32" y="42"/>
                      </a:moveTo>
                      <a:lnTo>
                        <a:pt x="17" y="25"/>
                      </a:lnTo>
                      <a:lnTo>
                        <a:pt x="6" y="11"/>
                      </a:lnTo>
                      <a:lnTo>
                        <a:pt x="0" y="0"/>
                      </a:lnTo>
                      <a:lnTo>
                        <a:pt x="32" y="4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90" name="Freeform 110"/>
                <p:cNvSpPr>
                  <a:spLocks/>
                </p:cNvSpPr>
                <p:nvPr/>
              </p:nvSpPr>
              <p:spPr bwMode="auto">
                <a:xfrm>
                  <a:off x="3548" y="3130"/>
                  <a:ext cx="21" cy="316"/>
                </a:xfrm>
                <a:custGeom>
                  <a:avLst/>
                  <a:gdLst/>
                  <a:ahLst/>
                  <a:cxnLst>
                    <a:cxn ang="0">
                      <a:pos x="20" y="315"/>
                    </a:cxn>
                    <a:cxn ang="0">
                      <a:pos x="15" y="255"/>
                    </a:cxn>
                    <a:cxn ang="0">
                      <a:pos x="8" y="214"/>
                    </a:cxn>
                    <a:cxn ang="0">
                      <a:pos x="0" y="173"/>
                    </a:cxn>
                    <a:cxn ang="0">
                      <a:pos x="13" y="121"/>
                    </a:cxn>
                    <a:cxn ang="0">
                      <a:pos x="12" y="4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21" h="316">
                      <a:moveTo>
                        <a:pt x="20" y="315"/>
                      </a:moveTo>
                      <a:lnTo>
                        <a:pt x="15" y="255"/>
                      </a:lnTo>
                      <a:lnTo>
                        <a:pt x="8" y="214"/>
                      </a:lnTo>
                      <a:lnTo>
                        <a:pt x="0" y="173"/>
                      </a:lnTo>
                      <a:lnTo>
                        <a:pt x="13" y="121"/>
                      </a:lnTo>
                      <a:lnTo>
                        <a:pt x="12" y="40"/>
                      </a:lnTo>
                      <a:lnTo>
                        <a:pt x="8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20594" name="Group 114"/>
                <p:cNvGrpSpPr>
                  <a:grpSpLocks/>
                </p:cNvGrpSpPr>
                <p:nvPr/>
              </p:nvGrpSpPr>
              <p:grpSpPr bwMode="auto">
                <a:xfrm>
                  <a:off x="3488" y="2849"/>
                  <a:ext cx="114" cy="481"/>
                  <a:chOff x="3488" y="2849"/>
                  <a:chExt cx="114" cy="481"/>
                </a:xfrm>
              </p:grpSpPr>
              <p:sp>
                <p:nvSpPr>
                  <p:cNvPr id="20591" name="Freeform 111"/>
                  <p:cNvSpPr>
                    <a:spLocks/>
                  </p:cNvSpPr>
                  <p:nvPr/>
                </p:nvSpPr>
                <p:spPr bwMode="auto">
                  <a:xfrm>
                    <a:off x="3488" y="2849"/>
                    <a:ext cx="114" cy="400"/>
                  </a:xfrm>
                  <a:custGeom>
                    <a:avLst/>
                    <a:gdLst/>
                    <a:ahLst/>
                    <a:cxnLst>
                      <a:cxn ang="0">
                        <a:pos x="113" y="4"/>
                      </a:cxn>
                      <a:cxn ang="0">
                        <a:pos x="92" y="2"/>
                      </a:cxn>
                      <a:cxn ang="0">
                        <a:pos x="77" y="0"/>
                      </a:cxn>
                      <a:cxn ang="0">
                        <a:pos x="65" y="2"/>
                      </a:cxn>
                      <a:cxn ang="0">
                        <a:pos x="54" y="5"/>
                      </a:cxn>
                      <a:cxn ang="0">
                        <a:pos x="43" y="10"/>
                      </a:cxn>
                      <a:cxn ang="0">
                        <a:pos x="31" y="20"/>
                      </a:cxn>
                      <a:cxn ang="0">
                        <a:pos x="24" y="30"/>
                      </a:cxn>
                      <a:cxn ang="0">
                        <a:pos x="17" y="40"/>
                      </a:cxn>
                      <a:cxn ang="0">
                        <a:pos x="12" y="53"/>
                      </a:cxn>
                      <a:cxn ang="0">
                        <a:pos x="7" y="68"/>
                      </a:cxn>
                      <a:cxn ang="0">
                        <a:pos x="2" y="85"/>
                      </a:cxn>
                      <a:cxn ang="0">
                        <a:pos x="0" y="102"/>
                      </a:cxn>
                      <a:cxn ang="0">
                        <a:pos x="0" y="135"/>
                      </a:cxn>
                      <a:cxn ang="0">
                        <a:pos x="8" y="195"/>
                      </a:cxn>
                      <a:cxn ang="0">
                        <a:pos x="27" y="258"/>
                      </a:cxn>
                      <a:cxn ang="0">
                        <a:pos x="39" y="326"/>
                      </a:cxn>
                      <a:cxn ang="0">
                        <a:pos x="41" y="357"/>
                      </a:cxn>
                      <a:cxn ang="0">
                        <a:pos x="36" y="380"/>
                      </a:cxn>
                      <a:cxn ang="0">
                        <a:pos x="29" y="399"/>
                      </a:cxn>
                      <a:cxn ang="0">
                        <a:pos x="49" y="382"/>
                      </a:cxn>
                      <a:cxn ang="0">
                        <a:pos x="61" y="396"/>
                      </a:cxn>
                      <a:cxn ang="0">
                        <a:pos x="48" y="322"/>
                      </a:cxn>
                      <a:cxn ang="0">
                        <a:pos x="35" y="247"/>
                      </a:cxn>
                      <a:cxn ang="0">
                        <a:pos x="22" y="183"/>
                      </a:cxn>
                      <a:cxn ang="0">
                        <a:pos x="17" y="124"/>
                      </a:cxn>
                      <a:cxn ang="0">
                        <a:pos x="24" y="87"/>
                      </a:cxn>
                      <a:cxn ang="0">
                        <a:pos x="32" y="46"/>
                      </a:cxn>
                      <a:cxn ang="0">
                        <a:pos x="42" y="26"/>
                      </a:cxn>
                      <a:cxn ang="0">
                        <a:pos x="58" y="13"/>
                      </a:cxn>
                      <a:cxn ang="0">
                        <a:pos x="84" y="10"/>
                      </a:cxn>
                      <a:cxn ang="0">
                        <a:pos x="113" y="4"/>
                      </a:cxn>
                    </a:cxnLst>
                    <a:rect l="0" t="0" r="r" b="b"/>
                    <a:pathLst>
                      <a:path w="114" h="400">
                        <a:moveTo>
                          <a:pt x="113" y="4"/>
                        </a:moveTo>
                        <a:lnTo>
                          <a:pt x="92" y="2"/>
                        </a:lnTo>
                        <a:lnTo>
                          <a:pt x="77" y="0"/>
                        </a:lnTo>
                        <a:lnTo>
                          <a:pt x="65" y="2"/>
                        </a:lnTo>
                        <a:lnTo>
                          <a:pt x="54" y="5"/>
                        </a:lnTo>
                        <a:lnTo>
                          <a:pt x="43" y="10"/>
                        </a:lnTo>
                        <a:lnTo>
                          <a:pt x="31" y="20"/>
                        </a:lnTo>
                        <a:lnTo>
                          <a:pt x="24" y="30"/>
                        </a:lnTo>
                        <a:lnTo>
                          <a:pt x="17" y="40"/>
                        </a:lnTo>
                        <a:lnTo>
                          <a:pt x="12" y="53"/>
                        </a:lnTo>
                        <a:lnTo>
                          <a:pt x="7" y="68"/>
                        </a:lnTo>
                        <a:lnTo>
                          <a:pt x="2" y="85"/>
                        </a:lnTo>
                        <a:lnTo>
                          <a:pt x="0" y="102"/>
                        </a:lnTo>
                        <a:lnTo>
                          <a:pt x="0" y="135"/>
                        </a:lnTo>
                        <a:lnTo>
                          <a:pt x="8" y="195"/>
                        </a:lnTo>
                        <a:lnTo>
                          <a:pt x="27" y="258"/>
                        </a:lnTo>
                        <a:lnTo>
                          <a:pt x="39" y="326"/>
                        </a:lnTo>
                        <a:lnTo>
                          <a:pt x="41" y="357"/>
                        </a:lnTo>
                        <a:lnTo>
                          <a:pt x="36" y="380"/>
                        </a:lnTo>
                        <a:lnTo>
                          <a:pt x="29" y="399"/>
                        </a:lnTo>
                        <a:lnTo>
                          <a:pt x="49" y="382"/>
                        </a:lnTo>
                        <a:lnTo>
                          <a:pt x="61" y="396"/>
                        </a:lnTo>
                        <a:lnTo>
                          <a:pt x="48" y="322"/>
                        </a:lnTo>
                        <a:lnTo>
                          <a:pt x="35" y="247"/>
                        </a:lnTo>
                        <a:lnTo>
                          <a:pt x="22" y="183"/>
                        </a:lnTo>
                        <a:lnTo>
                          <a:pt x="17" y="124"/>
                        </a:lnTo>
                        <a:lnTo>
                          <a:pt x="24" y="87"/>
                        </a:lnTo>
                        <a:lnTo>
                          <a:pt x="32" y="46"/>
                        </a:lnTo>
                        <a:lnTo>
                          <a:pt x="42" y="26"/>
                        </a:lnTo>
                        <a:lnTo>
                          <a:pt x="58" y="13"/>
                        </a:lnTo>
                        <a:lnTo>
                          <a:pt x="84" y="10"/>
                        </a:lnTo>
                        <a:lnTo>
                          <a:pt x="113" y="4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92" name="Freeform 112"/>
                  <p:cNvSpPr>
                    <a:spLocks/>
                  </p:cNvSpPr>
                  <p:nvPr/>
                </p:nvSpPr>
                <p:spPr bwMode="auto">
                  <a:xfrm>
                    <a:off x="3512" y="3230"/>
                    <a:ext cx="44" cy="100"/>
                  </a:xfrm>
                  <a:custGeom>
                    <a:avLst/>
                    <a:gdLst/>
                    <a:ahLst/>
                    <a:cxnLst>
                      <a:cxn ang="0">
                        <a:pos x="26" y="0"/>
                      </a:cxn>
                      <a:cxn ang="0">
                        <a:pos x="6" y="17"/>
                      </a:cxn>
                      <a:cxn ang="0">
                        <a:pos x="0" y="29"/>
                      </a:cxn>
                      <a:cxn ang="0">
                        <a:pos x="9" y="23"/>
                      </a:cxn>
                      <a:cxn ang="0">
                        <a:pos x="0" y="49"/>
                      </a:cxn>
                      <a:cxn ang="0">
                        <a:pos x="11" y="40"/>
                      </a:cxn>
                      <a:cxn ang="0">
                        <a:pos x="3" y="75"/>
                      </a:cxn>
                      <a:cxn ang="0">
                        <a:pos x="17" y="62"/>
                      </a:cxn>
                      <a:cxn ang="0">
                        <a:pos x="20" y="84"/>
                      </a:cxn>
                      <a:cxn ang="0">
                        <a:pos x="35" y="99"/>
                      </a:cxn>
                      <a:cxn ang="0">
                        <a:pos x="35" y="74"/>
                      </a:cxn>
                      <a:cxn ang="0">
                        <a:pos x="43" y="46"/>
                      </a:cxn>
                      <a:cxn ang="0">
                        <a:pos x="37" y="13"/>
                      </a:cxn>
                      <a:cxn ang="0">
                        <a:pos x="26" y="0"/>
                      </a:cxn>
                    </a:cxnLst>
                    <a:rect l="0" t="0" r="r" b="b"/>
                    <a:pathLst>
                      <a:path w="44" h="100">
                        <a:moveTo>
                          <a:pt x="26" y="0"/>
                        </a:moveTo>
                        <a:lnTo>
                          <a:pt x="6" y="17"/>
                        </a:lnTo>
                        <a:lnTo>
                          <a:pt x="0" y="29"/>
                        </a:lnTo>
                        <a:lnTo>
                          <a:pt x="9" y="23"/>
                        </a:lnTo>
                        <a:lnTo>
                          <a:pt x="0" y="49"/>
                        </a:lnTo>
                        <a:lnTo>
                          <a:pt x="11" y="40"/>
                        </a:lnTo>
                        <a:lnTo>
                          <a:pt x="3" y="75"/>
                        </a:lnTo>
                        <a:lnTo>
                          <a:pt x="17" y="62"/>
                        </a:lnTo>
                        <a:lnTo>
                          <a:pt x="20" y="84"/>
                        </a:lnTo>
                        <a:lnTo>
                          <a:pt x="35" y="99"/>
                        </a:lnTo>
                        <a:lnTo>
                          <a:pt x="35" y="74"/>
                        </a:lnTo>
                        <a:lnTo>
                          <a:pt x="43" y="46"/>
                        </a:lnTo>
                        <a:lnTo>
                          <a:pt x="37" y="13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93" name="Freeform 113"/>
                  <p:cNvSpPr>
                    <a:spLocks/>
                  </p:cNvSpPr>
                  <p:nvPr/>
                </p:nvSpPr>
                <p:spPr bwMode="auto">
                  <a:xfrm>
                    <a:off x="3506" y="2854"/>
                    <a:ext cx="94" cy="384"/>
                  </a:xfrm>
                  <a:custGeom>
                    <a:avLst/>
                    <a:gdLst/>
                    <a:ahLst/>
                    <a:cxnLst>
                      <a:cxn ang="0">
                        <a:pos x="42" y="383"/>
                      </a:cxn>
                      <a:cxn ang="0">
                        <a:pos x="40" y="305"/>
                      </a:cxn>
                      <a:cxn ang="0">
                        <a:pos x="28" y="235"/>
                      </a:cxn>
                      <a:cxn ang="0">
                        <a:pos x="21" y="194"/>
                      </a:cxn>
                      <a:cxn ang="0">
                        <a:pos x="17" y="158"/>
                      </a:cxn>
                      <a:cxn ang="0">
                        <a:pos x="16" y="123"/>
                      </a:cxn>
                      <a:cxn ang="0">
                        <a:pos x="19" y="92"/>
                      </a:cxn>
                      <a:cxn ang="0">
                        <a:pos x="24" y="64"/>
                      </a:cxn>
                      <a:cxn ang="0">
                        <a:pos x="30" y="43"/>
                      </a:cxn>
                      <a:cxn ang="0">
                        <a:pos x="38" y="30"/>
                      </a:cxn>
                      <a:cxn ang="0">
                        <a:pos x="48" y="20"/>
                      </a:cxn>
                      <a:cxn ang="0">
                        <a:pos x="59" y="13"/>
                      </a:cxn>
                      <a:cxn ang="0">
                        <a:pos x="74" y="6"/>
                      </a:cxn>
                      <a:cxn ang="0">
                        <a:pos x="93" y="0"/>
                      </a:cxn>
                      <a:cxn ang="0">
                        <a:pos x="72" y="1"/>
                      </a:cxn>
                      <a:cxn ang="0">
                        <a:pos x="57" y="3"/>
                      </a:cxn>
                      <a:cxn ang="0">
                        <a:pos x="41" y="7"/>
                      </a:cxn>
                      <a:cxn ang="0">
                        <a:pos x="28" y="15"/>
                      </a:cxn>
                      <a:cxn ang="0">
                        <a:pos x="20" y="25"/>
                      </a:cxn>
                      <a:cxn ang="0">
                        <a:pos x="14" y="37"/>
                      </a:cxn>
                      <a:cxn ang="0">
                        <a:pos x="7" y="63"/>
                      </a:cxn>
                      <a:cxn ang="0">
                        <a:pos x="3" y="88"/>
                      </a:cxn>
                      <a:cxn ang="0">
                        <a:pos x="0" y="111"/>
                      </a:cxn>
                      <a:cxn ang="0">
                        <a:pos x="0" y="137"/>
                      </a:cxn>
                      <a:cxn ang="0">
                        <a:pos x="1" y="161"/>
                      </a:cxn>
                      <a:cxn ang="0">
                        <a:pos x="7" y="193"/>
                      </a:cxn>
                      <a:cxn ang="0">
                        <a:pos x="17" y="239"/>
                      </a:cxn>
                      <a:cxn ang="0">
                        <a:pos x="29" y="316"/>
                      </a:cxn>
                      <a:cxn ang="0">
                        <a:pos x="42" y="383"/>
                      </a:cxn>
                    </a:cxnLst>
                    <a:rect l="0" t="0" r="r" b="b"/>
                    <a:pathLst>
                      <a:path w="94" h="384">
                        <a:moveTo>
                          <a:pt x="42" y="383"/>
                        </a:moveTo>
                        <a:lnTo>
                          <a:pt x="40" y="305"/>
                        </a:lnTo>
                        <a:lnTo>
                          <a:pt x="28" y="235"/>
                        </a:lnTo>
                        <a:lnTo>
                          <a:pt x="21" y="194"/>
                        </a:lnTo>
                        <a:lnTo>
                          <a:pt x="17" y="158"/>
                        </a:lnTo>
                        <a:lnTo>
                          <a:pt x="16" y="123"/>
                        </a:lnTo>
                        <a:lnTo>
                          <a:pt x="19" y="92"/>
                        </a:lnTo>
                        <a:lnTo>
                          <a:pt x="24" y="64"/>
                        </a:lnTo>
                        <a:lnTo>
                          <a:pt x="30" y="43"/>
                        </a:lnTo>
                        <a:lnTo>
                          <a:pt x="38" y="30"/>
                        </a:lnTo>
                        <a:lnTo>
                          <a:pt x="48" y="20"/>
                        </a:lnTo>
                        <a:lnTo>
                          <a:pt x="59" y="13"/>
                        </a:lnTo>
                        <a:lnTo>
                          <a:pt x="74" y="6"/>
                        </a:lnTo>
                        <a:lnTo>
                          <a:pt x="93" y="0"/>
                        </a:lnTo>
                        <a:lnTo>
                          <a:pt x="72" y="1"/>
                        </a:lnTo>
                        <a:lnTo>
                          <a:pt x="57" y="3"/>
                        </a:lnTo>
                        <a:lnTo>
                          <a:pt x="41" y="7"/>
                        </a:lnTo>
                        <a:lnTo>
                          <a:pt x="28" y="15"/>
                        </a:lnTo>
                        <a:lnTo>
                          <a:pt x="20" y="25"/>
                        </a:lnTo>
                        <a:lnTo>
                          <a:pt x="14" y="37"/>
                        </a:lnTo>
                        <a:lnTo>
                          <a:pt x="7" y="63"/>
                        </a:lnTo>
                        <a:lnTo>
                          <a:pt x="3" y="88"/>
                        </a:lnTo>
                        <a:lnTo>
                          <a:pt x="0" y="111"/>
                        </a:lnTo>
                        <a:lnTo>
                          <a:pt x="0" y="137"/>
                        </a:lnTo>
                        <a:lnTo>
                          <a:pt x="1" y="161"/>
                        </a:lnTo>
                        <a:lnTo>
                          <a:pt x="7" y="193"/>
                        </a:lnTo>
                        <a:lnTo>
                          <a:pt x="17" y="239"/>
                        </a:lnTo>
                        <a:lnTo>
                          <a:pt x="29" y="316"/>
                        </a:lnTo>
                        <a:lnTo>
                          <a:pt x="42" y="38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  <p:grpSp>
            <p:nvGrpSpPr>
              <p:cNvPr id="20598" name="Group 118"/>
              <p:cNvGrpSpPr>
                <a:grpSpLocks/>
              </p:cNvGrpSpPr>
              <p:nvPr/>
            </p:nvGrpSpPr>
            <p:grpSpPr bwMode="auto">
              <a:xfrm>
                <a:off x="3548" y="3097"/>
                <a:ext cx="193" cy="193"/>
                <a:chOff x="3548" y="3097"/>
                <a:chExt cx="193" cy="193"/>
              </a:xfrm>
            </p:grpSpPr>
            <p:sp>
              <p:nvSpPr>
                <p:cNvPr id="20596" name="Freeform 116"/>
                <p:cNvSpPr>
                  <a:spLocks/>
                </p:cNvSpPr>
                <p:nvPr/>
              </p:nvSpPr>
              <p:spPr bwMode="auto">
                <a:xfrm>
                  <a:off x="3548" y="3097"/>
                  <a:ext cx="193" cy="193"/>
                </a:xfrm>
                <a:custGeom>
                  <a:avLst/>
                  <a:gdLst/>
                  <a:ahLst/>
                  <a:cxnLst>
                    <a:cxn ang="0">
                      <a:pos x="93" y="0"/>
                    </a:cxn>
                    <a:cxn ang="0">
                      <a:pos x="73" y="3"/>
                    </a:cxn>
                    <a:cxn ang="0">
                      <a:pos x="56" y="9"/>
                    </a:cxn>
                    <a:cxn ang="0">
                      <a:pos x="39" y="18"/>
                    </a:cxn>
                    <a:cxn ang="0">
                      <a:pos x="26" y="31"/>
                    </a:cxn>
                    <a:cxn ang="0">
                      <a:pos x="13" y="46"/>
                    </a:cxn>
                    <a:cxn ang="0">
                      <a:pos x="6" y="63"/>
                    </a:cxn>
                    <a:cxn ang="0">
                      <a:pos x="1" y="81"/>
                    </a:cxn>
                    <a:cxn ang="0">
                      <a:pos x="0" y="100"/>
                    </a:cxn>
                    <a:cxn ang="0">
                      <a:pos x="2" y="119"/>
                    </a:cxn>
                    <a:cxn ang="0">
                      <a:pos x="8" y="136"/>
                    </a:cxn>
                    <a:cxn ang="0">
                      <a:pos x="17" y="152"/>
                    </a:cxn>
                    <a:cxn ang="0">
                      <a:pos x="30" y="166"/>
                    </a:cxn>
                    <a:cxn ang="0">
                      <a:pos x="44" y="177"/>
                    </a:cxn>
                    <a:cxn ang="0">
                      <a:pos x="60" y="186"/>
                    </a:cxn>
                    <a:cxn ang="0">
                      <a:pos x="79" y="191"/>
                    </a:cxn>
                    <a:cxn ang="0">
                      <a:pos x="99" y="192"/>
                    </a:cxn>
                    <a:cxn ang="0">
                      <a:pos x="117" y="189"/>
                    </a:cxn>
                    <a:cxn ang="0">
                      <a:pos x="136" y="184"/>
                    </a:cxn>
                    <a:cxn ang="0">
                      <a:pos x="151" y="174"/>
                    </a:cxn>
                    <a:cxn ang="0">
                      <a:pos x="165" y="163"/>
                    </a:cxn>
                    <a:cxn ang="0">
                      <a:pos x="177" y="148"/>
                    </a:cxn>
                    <a:cxn ang="0">
                      <a:pos x="185" y="132"/>
                    </a:cxn>
                    <a:cxn ang="0">
                      <a:pos x="191" y="113"/>
                    </a:cxn>
                    <a:cxn ang="0">
                      <a:pos x="192" y="94"/>
                    </a:cxn>
                    <a:cxn ang="0">
                      <a:pos x="189" y="75"/>
                    </a:cxn>
                    <a:cxn ang="0">
                      <a:pos x="182" y="57"/>
                    </a:cxn>
                    <a:cxn ang="0">
                      <a:pos x="173" y="41"/>
                    </a:cxn>
                    <a:cxn ang="0">
                      <a:pos x="161" y="26"/>
                    </a:cxn>
                    <a:cxn ang="0">
                      <a:pos x="147" y="14"/>
                    </a:cxn>
                    <a:cxn ang="0">
                      <a:pos x="130" y="7"/>
                    </a:cxn>
                    <a:cxn ang="0">
                      <a:pos x="111" y="1"/>
                    </a:cxn>
                    <a:cxn ang="0">
                      <a:pos x="93" y="0"/>
                    </a:cxn>
                  </a:cxnLst>
                  <a:rect l="0" t="0" r="r" b="b"/>
                  <a:pathLst>
                    <a:path w="193" h="193">
                      <a:moveTo>
                        <a:pt x="93" y="0"/>
                      </a:moveTo>
                      <a:lnTo>
                        <a:pt x="73" y="3"/>
                      </a:lnTo>
                      <a:lnTo>
                        <a:pt x="56" y="9"/>
                      </a:lnTo>
                      <a:lnTo>
                        <a:pt x="39" y="18"/>
                      </a:lnTo>
                      <a:lnTo>
                        <a:pt x="26" y="31"/>
                      </a:lnTo>
                      <a:lnTo>
                        <a:pt x="13" y="46"/>
                      </a:lnTo>
                      <a:lnTo>
                        <a:pt x="6" y="63"/>
                      </a:lnTo>
                      <a:lnTo>
                        <a:pt x="1" y="81"/>
                      </a:lnTo>
                      <a:lnTo>
                        <a:pt x="0" y="100"/>
                      </a:lnTo>
                      <a:lnTo>
                        <a:pt x="2" y="119"/>
                      </a:lnTo>
                      <a:lnTo>
                        <a:pt x="8" y="136"/>
                      </a:lnTo>
                      <a:lnTo>
                        <a:pt x="17" y="152"/>
                      </a:lnTo>
                      <a:lnTo>
                        <a:pt x="30" y="166"/>
                      </a:lnTo>
                      <a:lnTo>
                        <a:pt x="44" y="177"/>
                      </a:lnTo>
                      <a:lnTo>
                        <a:pt x="60" y="186"/>
                      </a:lnTo>
                      <a:lnTo>
                        <a:pt x="79" y="191"/>
                      </a:lnTo>
                      <a:lnTo>
                        <a:pt x="99" y="192"/>
                      </a:lnTo>
                      <a:lnTo>
                        <a:pt x="117" y="189"/>
                      </a:lnTo>
                      <a:lnTo>
                        <a:pt x="136" y="184"/>
                      </a:lnTo>
                      <a:lnTo>
                        <a:pt x="151" y="174"/>
                      </a:lnTo>
                      <a:lnTo>
                        <a:pt x="165" y="163"/>
                      </a:lnTo>
                      <a:lnTo>
                        <a:pt x="177" y="148"/>
                      </a:lnTo>
                      <a:lnTo>
                        <a:pt x="185" y="132"/>
                      </a:lnTo>
                      <a:lnTo>
                        <a:pt x="191" y="113"/>
                      </a:lnTo>
                      <a:lnTo>
                        <a:pt x="192" y="94"/>
                      </a:lnTo>
                      <a:lnTo>
                        <a:pt x="189" y="75"/>
                      </a:lnTo>
                      <a:lnTo>
                        <a:pt x="182" y="57"/>
                      </a:lnTo>
                      <a:lnTo>
                        <a:pt x="173" y="41"/>
                      </a:lnTo>
                      <a:lnTo>
                        <a:pt x="161" y="26"/>
                      </a:lnTo>
                      <a:lnTo>
                        <a:pt x="147" y="14"/>
                      </a:lnTo>
                      <a:lnTo>
                        <a:pt x="130" y="7"/>
                      </a:lnTo>
                      <a:lnTo>
                        <a:pt x="111" y="1"/>
                      </a:lnTo>
                      <a:lnTo>
                        <a:pt x="93" y="0"/>
                      </a:lnTo>
                    </a:path>
                  </a:pathLst>
                </a:custGeom>
                <a:solidFill>
                  <a:srgbClr val="FFFFFF"/>
                </a:solidFill>
                <a:ln w="25400" cap="rnd" cmpd="sng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0597" name="Freeform 117"/>
                <p:cNvSpPr>
                  <a:spLocks/>
                </p:cNvSpPr>
                <p:nvPr/>
              </p:nvSpPr>
              <p:spPr bwMode="auto">
                <a:xfrm>
                  <a:off x="3652" y="3119"/>
                  <a:ext cx="57" cy="61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16" y="2"/>
                    </a:cxn>
                    <a:cxn ang="0">
                      <a:pos x="7" y="9"/>
                    </a:cxn>
                    <a:cxn ang="0">
                      <a:pos x="1" y="20"/>
                    </a:cxn>
                    <a:cxn ang="0">
                      <a:pos x="0" y="31"/>
                    </a:cxn>
                    <a:cxn ang="0">
                      <a:pos x="3" y="42"/>
                    </a:cxn>
                    <a:cxn ang="0">
                      <a:pos x="8" y="51"/>
                    </a:cxn>
                    <a:cxn ang="0">
                      <a:pos x="17" y="58"/>
                    </a:cxn>
                    <a:cxn ang="0">
                      <a:pos x="29" y="60"/>
                    </a:cxn>
                    <a:cxn ang="0">
                      <a:pos x="40" y="58"/>
                    </a:cxn>
                    <a:cxn ang="0">
                      <a:pos x="49" y="50"/>
                    </a:cxn>
                    <a:cxn ang="0">
                      <a:pos x="55" y="40"/>
                    </a:cxn>
                    <a:cxn ang="0">
                      <a:pos x="56" y="29"/>
                    </a:cxn>
                    <a:cxn ang="0">
                      <a:pos x="54" y="17"/>
                    </a:cxn>
                    <a:cxn ang="0">
                      <a:pos x="48" y="8"/>
                    </a:cxn>
                    <a:cxn ang="0">
                      <a:pos x="39" y="2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57" h="61">
                      <a:moveTo>
                        <a:pt x="28" y="0"/>
                      </a:moveTo>
                      <a:lnTo>
                        <a:pt x="16" y="2"/>
                      </a:lnTo>
                      <a:lnTo>
                        <a:pt x="7" y="9"/>
                      </a:lnTo>
                      <a:lnTo>
                        <a:pt x="1" y="20"/>
                      </a:lnTo>
                      <a:lnTo>
                        <a:pt x="0" y="31"/>
                      </a:lnTo>
                      <a:lnTo>
                        <a:pt x="3" y="42"/>
                      </a:lnTo>
                      <a:lnTo>
                        <a:pt x="8" y="51"/>
                      </a:lnTo>
                      <a:lnTo>
                        <a:pt x="17" y="58"/>
                      </a:lnTo>
                      <a:lnTo>
                        <a:pt x="29" y="60"/>
                      </a:lnTo>
                      <a:lnTo>
                        <a:pt x="40" y="58"/>
                      </a:lnTo>
                      <a:lnTo>
                        <a:pt x="49" y="50"/>
                      </a:lnTo>
                      <a:lnTo>
                        <a:pt x="55" y="40"/>
                      </a:lnTo>
                      <a:lnTo>
                        <a:pt x="56" y="29"/>
                      </a:lnTo>
                      <a:lnTo>
                        <a:pt x="54" y="17"/>
                      </a:lnTo>
                      <a:lnTo>
                        <a:pt x="48" y="8"/>
                      </a:lnTo>
                      <a:lnTo>
                        <a:pt x="39" y="2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00256E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CB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883</Words>
  <Application>Microsoft Office PowerPoint</Application>
  <PresentationFormat>Presentación en pantalla (4:3)</PresentationFormat>
  <Paragraphs>100</Paragraphs>
  <Slides>32</Slides>
  <Notes>32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Times New Roman</vt:lpstr>
      <vt:lpstr>Arial</vt:lpstr>
      <vt:lpstr>Tema de Office</vt:lpstr>
      <vt:lpstr>Imagen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Francisco A. García Duperou</dc:creator>
  <cp:lastModifiedBy>rgeyne</cp:lastModifiedBy>
  <cp:revision>1</cp:revision>
  <cp:lastPrinted>1997-11-24T19:00:30Z</cp:lastPrinted>
  <dcterms:created xsi:type="dcterms:W3CDTF">1997-11-21T17:54:32Z</dcterms:created>
  <dcterms:modified xsi:type="dcterms:W3CDTF">2010-05-24T14:58:38Z</dcterms:modified>
</cp:coreProperties>
</file>